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19.jpg" ContentType="image/unknown"/>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6" r:id="rId31"/>
    <p:sldId id="285" r:id="rId32"/>
    <p:sldId id="287" r:id="rId33"/>
    <p:sldId id="288" r:id="rId34"/>
    <p:sldId id="28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EB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2449" autoAdjust="0"/>
  </p:normalViewPr>
  <p:slideViewPr>
    <p:cSldViewPr snapToGrid="0">
      <p:cViewPr varScale="1">
        <p:scale>
          <a:sx n="67" d="100"/>
          <a:sy n="67" d="100"/>
        </p:scale>
        <p:origin x="85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image" Target="../media/image7.jpg"/><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jp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image" Target="../media/image14.jpg"/><Relationship Id="rId1" Type="http://schemas.openxmlformats.org/officeDocument/2006/relationships/image" Target="../media/image13.jpg"/><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jp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image" Target="../media/image7.jpg"/><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image" Target="../media/image14.jpg"/><Relationship Id="rId1" Type="http://schemas.openxmlformats.org/officeDocument/2006/relationships/image" Target="../media/image13.jpg"/><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jp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15F96B-BA8B-46FE-A260-D23632D6D668}" type="doc">
      <dgm:prSet loTypeId="urn:microsoft.com/office/officeart/2005/8/layout/hList7" loCatId="list" qsTypeId="urn:microsoft.com/office/officeart/2005/8/quickstyle/simple5" qsCatId="simple" csTypeId="urn:microsoft.com/office/officeart/2005/8/colors/colorful5" csCatId="colorful" phldr="1"/>
      <dgm:spPr/>
    </dgm:pt>
    <dgm:pt modelId="{C7A2D21F-0F73-49E4-A34C-A4EE09874538}">
      <dgm:prSet phldrT="[Texto]"/>
      <dgm:spPr/>
      <dgm:t>
        <a:bodyPr/>
        <a:lstStyle/>
        <a:p>
          <a:r>
            <a:rPr lang="es-HN" dirty="0"/>
            <a:t>Identificación de usuarios y política de contraseñas</a:t>
          </a:r>
        </a:p>
      </dgm:t>
    </dgm:pt>
    <dgm:pt modelId="{B57D2850-CE5F-41DC-8979-4BE1F8604BD0}" type="parTrans" cxnId="{78662901-3B68-4DBD-BDFE-6833E80209DF}">
      <dgm:prSet/>
      <dgm:spPr/>
      <dgm:t>
        <a:bodyPr/>
        <a:lstStyle/>
        <a:p>
          <a:endParaRPr lang="es-HN"/>
        </a:p>
      </dgm:t>
    </dgm:pt>
    <dgm:pt modelId="{68058FA8-CAAD-49CC-9BC1-950913B35087}" type="sibTrans" cxnId="{78662901-3B68-4DBD-BDFE-6833E80209DF}">
      <dgm:prSet/>
      <dgm:spPr/>
      <dgm:t>
        <a:bodyPr/>
        <a:lstStyle/>
        <a:p>
          <a:endParaRPr lang="es-HN"/>
        </a:p>
      </dgm:t>
    </dgm:pt>
    <dgm:pt modelId="{943E6E82-67CC-4B16-9820-E34C0E68C0F1}">
      <dgm:prSet phldrT="[Texto]"/>
      <dgm:spPr/>
      <dgm:t>
        <a:bodyPr/>
        <a:lstStyle/>
        <a:p>
          <a:r>
            <a:rPr lang="es-HN" dirty="0"/>
            <a:t>Control lógico de acceso a los recursos</a:t>
          </a:r>
        </a:p>
      </dgm:t>
    </dgm:pt>
    <dgm:pt modelId="{1E67D59A-68F7-4DF1-8657-988A2B07F5D9}" type="parTrans" cxnId="{65DC296A-5D6D-482C-AADB-C123006D689B}">
      <dgm:prSet/>
      <dgm:spPr/>
      <dgm:t>
        <a:bodyPr/>
        <a:lstStyle/>
        <a:p>
          <a:endParaRPr lang="es-HN"/>
        </a:p>
      </dgm:t>
    </dgm:pt>
    <dgm:pt modelId="{E30B7A52-BAF0-485C-BE3F-4FC9A434A464}" type="sibTrans" cxnId="{65DC296A-5D6D-482C-AADB-C123006D689B}">
      <dgm:prSet/>
      <dgm:spPr/>
      <dgm:t>
        <a:bodyPr/>
        <a:lstStyle/>
        <a:p>
          <a:endParaRPr lang="es-HN"/>
        </a:p>
      </dgm:t>
    </dgm:pt>
    <dgm:pt modelId="{8E4C707E-7D49-461A-AF97-3C9E3C7C3DF8}">
      <dgm:prSet phldrT="[Texto]"/>
      <dgm:spPr/>
      <dgm:t>
        <a:bodyPr/>
        <a:lstStyle/>
        <a:p>
          <a:r>
            <a:rPr lang="es-HN" dirty="0"/>
            <a:t>Copias de seguridad</a:t>
          </a:r>
        </a:p>
      </dgm:t>
    </dgm:pt>
    <dgm:pt modelId="{D2D557C2-D102-4EAC-B56E-D41E17B6FFD2}" type="parTrans" cxnId="{0E90B1C2-FFB9-4837-B1B1-1F725D89DA05}">
      <dgm:prSet/>
      <dgm:spPr/>
      <dgm:t>
        <a:bodyPr/>
        <a:lstStyle/>
        <a:p>
          <a:endParaRPr lang="es-HN"/>
        </a:p>
      </dgm:t>
    </dgm:pt>
    <dgm:pt modelId="{76330D1A-BF93-4B2D-B963-6227E30A9FFC}" type="sibTrans" cxnId="{0E90B1C2-FFB9-4837-B1B1-1F725D89DA05}">
      <dgm:prSet/>
      <dgm:spPr/>
      <dgm:t>
        <a:bodyPr/>
        <a:lstStyle/>
        <a:p>
          <a:endParaRPr lang="es-HN"/>
        </a:p>
      </dgm:t>
    </dgm:pt>
    <dgm:pt modelId="{69C0A7A3-850C-4A3C-9FDC-78ED43D9AF39}">
      <dgm:prSet/>
      <dgm:spPr/>
      <dgm:t>
        <a:bodyPr/>
        <a:lstStyle/>
        <a:p>
          <a:r>
            <a:rPr lang="es-HN" dirty="0"/>
            <a:t>Centros de respaldo</a:t>
          </a:r>
        </a:p>
      </dgm:t>
    </dgm:pt>
    <dgm:pt modelId="{B64C6496-B08D-4E63-84C9-DCFE68870F75}" type="parTrans" cxnId="{DF6F5088-D1D5-4478-9DAB-1ED5169E811E}">
      <dgm:prSet/>
      <dgm:spPr/>
    </dgm:pt>
    <dgm:pt modelId="{361CFC59-59DA-471B-92CD-6EDEE5F9F140}" type="sibTrans" cxnId="{DF6F5088-D1D5-4478-9DAB-1ED5169E811E}">
      <dgm:prSet/>
      <dgm:spPr/>
    </dgm:pt>
    <dgm:pt modelId="{8BF059BE-332A-45D5-A6EC-1CC1295E7A6D}">
      <dgm:prSet/>
      <dgm:spPr/>
      <dgm:t>
        <a:bodyPr/>
        <a:lstStyle/>
        <a:p>
          <a:r>
            <a:rPr lang="es-HN" dirty="0"/>
            <a:t>Cifrado de las transmisiones</a:t>
          </a:r>
        </a:p>
      </dgm:t>
    </dgm:pt>
    <dgm:pt modelId="{1087F149-5515-4E19-955B-4A69DDE45469}" type="parTrans" cxnId="{B3D5D1F3-4145-4FA1-9104-3F3B22F7DFDA}">
      <dgm:prSet/>
      <dgm:spPr/>
    </dgm:pt>
    <dgm:pt modelId="{2ABC03A6-7B86-4E66-A947-1D4F7537C9AB}" type="sibTrans" cxnId="{B3D5D1F3-4145-4FA1-9104-3F3B22F7DFDA}">
      <dgm:prSet/>
      <dgm:spPr/>
    </dgm:pt>
    <dgm:pt modelId="{DB6779CC-78B1-46D3-BB06-901907BC029A}">
      <dgm:prSet/>
      <dgm:spPr/>
      <dgm:t>
        <a:bodyPr/>
        <a:lstStyle/>
        <a:p>
          <a:r>
            <a:rPr lang="es-HN" dirty="0"/>
            <a:t>Huella digital de mensajes</a:t>
          </a:r>
        </a:p>
      </dgm:t>
    </dgm:pt>
    <dgm:pt modelId="{0872A88A-AAAA-4EDD-9C6D-A3DC80DA8896}" type="parTrans" cxnId="{6B0011D9-B1F5-4A7D-AF5F-7C2BD974E381}">
      <dgm:prSet/>
      <dgm:spPr/>
    </dgm:pt>
    <dgm:pt modelId="{68373C24-3A0E-479C-8BC6-5EE676E1DF23}" type="sibTrans" cxnId="{6B0011D9-B1F5-4A7D-AF5F-7C2BD974E381}">
      <dgm:prSet/>
      <dgm:spPr/>
    </dgm:pt>
    <dgm:pt modelId="{11628A19-88CA-4636-9F52-9FC514A491C2}" type="pres">
      <dgm:prSet presAssocID="{3715F96B-BA8B-46FE-A260-D23632D6D668}" presName="Name0" presStyleCnt="0">
        <dgm:presLayoutVars>
          <dgm:dir/>
          <dgm:resizeHandles val="exact"/>
        </dgm:presLayoutVars>
      </dgm:prSet>
      <dgm:spPr/>
    </dgm:pt>
    <dgm:pt modelId="{173A66D2-02D2-4A77-AFF6-23D35C424C60}" type="pres">
      <dgm:prSet presAssocID="{3715F96B-BA8B-46FE-A260-D23632D6D668}" presName="fgShape" presStyleLbl="fgShp" presStyleIdx="0" presStyleCnt="1"/>
      <dgm:spPr/>
    </dgm:pt>
    <dgm:pt modelId="{00609BC2-4B3E-4B55-8514-DA87CC5D9AD7}" type="pres">
      <dgm:prSet presAssocID="{3715F96B-BA8B-46FE-A260-D23632D6D668}" presName="linComp" presStyleCnt="0"/>
      <dgm:spPr/>
    </dgm:pt>
    <dgm:pt modelId="{3D06447C-D92C-4737-A979-E7F8DC629244}" type="pres">
      <dgm:prSet presAssocID="{C7A2D21F-0F73-49E4-A34C-A4EE09874538}" presName="compNode" presStyleCnt="0"/>
      <dgm:spPr/>
    </dgm:pt>
    <dgm:pt modelId="{F83BC2E9-F1CC-4750-AF8E-8138C0A0AE50}" type="pres">
      <dgm:prSet presAssocID="{C7A2D21F-0F73-49E4-A34C-A4EE09874538}" presName="bkgdShape" presStyleLbl="node1" presStyleIdx="0" presStyleCnt="6"/>
      <dgm:spPr/>
    </dgm:pt>
    <dgm:pt modelId="{F9BBCE52-1CEC-4549-B2E7-FB9DB591412F}" type="pres">
      <dgm:prSet presAssocID="{C7A2D21F-0F73-49E4-A34C-A4EE09874538}" presName="nodeTx" presStyleLbl="node1" presStyleIdx="0" presStyleCnt="6">
        <dgm:presLayoutVars>
          <dgm:bulletEnabled val="1"/>
        </dgm:presLayoutVars>
      </dgm:prSet>
      <dgm:spPr/>
    </dgm:pt>
    <dgm:pt modelId="{20116ACF-E6FF-49CE-BE3E-09FA414A87C5}" type="pres">
      <dgm:prSet presAssocID="{C7A2D21F-0F73-49E4-A34C-A4EE09874538}" presName="invisiNode" presStyleLbl="node1" presStyleIdx="0" presStyleCnt="6"/>
      <dgm:spPr/>
    </dgm:pt>
    <dgm:pt modelId="{B7430D70-9570-4A8D-AED8-16154F6307F7}" type="pres">
      <dgm:prSet presAssocID="{C7A2D21F-0F73-49E4-A34C-A4EE09874538}" presName="imagNode"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l="-29000" r="-29000"/>
          </a:stretch>
        </a:blipFill>
      </dgm:spPr>
    </dgm:pt>
    <dgm:pt modelId="{AC37DDAE-C12B-4D42-A466-6603BD93B2C8}" type="pres">
      <dgm:prSet presAssocID="{68058FA8-CAAD-49CC-9BC1-950913B35087}" presName="sibTrans" presStyleLbl="sibTrans2D1" presStyleIdx="0" presStyleCnt="0"/>
      <dgm:spPr/>
    </dgm:pt>
    <dgm:pt modelId="{6308E306-C453-4389-9118-FDF3D173B70A}" type="pres">
      <dgm:prSet presAssocID="{943E6E82-67CC-4B16-9820-E34C0E68C0F1}" presName="compNode" presStyleCnt="0"/>
      <dgm:spPr/>
    </dgm:pt>
    <dgm:pt modelId="{4EB83701-794C-49AB-A41E-6AA23F192E26}" type="pres">
      <dgm:prSet presAssocID="{943E6E82-67CC-4B16-9820-E34C0E68C0F1}" presName="bkgdShape" presStyleLbl="node1" presStyleIdx="1" presStyleCnt="6"/>
      <dgm:spPr/>
    </dgm:pt>
    <dgm:pt modelId="{BF9E4C5E-DA93-44FC-A030-93082C1F9D0C}" type="pres">
      <dgm:prSet presAssocID="{943E6E82-67CC-4B16-9820-E34C0E68C0F1}" presName="nodeTx" presStyleLbl="node1" presStyleIdx="1" presStyleCnt="6">
        <dgm:presLayoutVars>
          <dgm:bulletEnabled val="1"/>
        </dgm:presLayoutVars>
      </dgm:prSet>
      <dgm:spPr/>
    </dgm:pt>
    <dgm:pt modelId="{FF97B5CA-6E27-4935-8B11-8E697DE8EDFA}" type="pres">
      <dgm:prSet presAssocID="{943E6E82-67CC-4B16-9820-E34C0E68C0F1}" presName="invisiNode" presStyleLbl="node1" presStyleIdx="1" presStyleCnt="6"/>
      <dgm:spPr/>
    </dgm:pt>
    <dgm:pt modelId="{22A10DBB-7FF8-4484-918B-68F4A1395950}" type="pres">
      <dgm:prSet presAssocID="{943E6E82-67CC-4B16-9820-E34C0E68C0F1}" presName="imagNode" presStyleLbl="fg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pt>
    <dgm:pt modelId="{96702F3A-424D-4485-9CB0-0617527D2D9A}" type="pres">
      <dgm:prSet presAssocID="{E30B7A52-BAF0-485C-BE3F-4FC9A434A464}" presName="sibTrans" presStyleLbl="sibTrans2D1" presStyleIdx="0" presStyleCnt="0"/>
      <dgm:spPr/>
    </dgm:pt>
    <dgm:pt modelId="{5B8F3607-F07E-45A7-8C8C-ECBEFC548C0A}" type="pres">
      <dgm:prSet presAssocID="{8E4C707E-7D49-461A-AF97-3C9E3C7C3DF8}" presName="compNode" presStyleCnt="0"/>
      <dgm:spPr/>
    </dgm:pt>
    <dgm:pt modelId="{095E7FE9-0E81-498B-9F2E-5BB6D6DFDBBE}" type="pres">
      <dgm:prSet presAssocID="{8E4C707E-7D49-461A-AF97-3C9E3C7C3DF8}" presName="bkgdShape" presStyleLbl="node1" presStyleIdx="2" presStyleCnt="6"/>
      <dgm:spPr/>
    </dgm:pt>
    <dgm:pt modelId="{5CEF55C4-0487-4648-81A4-CBCF655D5E2C}" type="pres">
      <dgm:prSet presAssocID="{8E4C707E-7D49-461A-AF97-3C9E3C7C3DF8}" presName="nodeTx" presStyleLbl="node1" presStyleIdx="2" presStyleCnt="6">
        <dgm:presLayoutVars>
          <dgm:bulletEnabled val="1"/>
        </dgm:presLayoutVars>
      </dgm:prSet>
      <dgm:spPr/>
    </dgm:pt>
    <dgm:pt modelId="{B00D4331-25F5-49DD-962D-1CB105C7B79A}" type="pres">
      <dgm:prSet presAssocID="{8E4C707E-7D49-461A-AF97-3C9E3C7C3DF8}" presName="invisiNode" presStyleLbl="node1" presStyleIdx="2" presStyleCnt="6"/>
      <dgm:spPr/>
    </dgm:pt>
    <dgm:pt modelId="{C6D71FF7-CD95-4B20-BD82-F957BF7BD180}" type="pres">
      <dgm:prSet presAssocID="{8E4C707E-7D49-461A-AF97-3C9E3C7C3DF8}" presName="imagNode" presStyleLbl="fg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86D84839-A877-4FEA-822D-C496DF0BEF0D}" type="pres">
      <dgm:prSet presAssocID="{76330D1A-BF93-4B2D-B963-6227E30A9FFC}" presName="sibTrans" presStyleLbl="sibTrans2D1" presStyleIdx="0" presStyleCnt="0"/>
      <dgm:spPr/>
    </dgm:pt>
    <dgm:pt modelId="{706F9031-84EB-4C9D-BCE4-E7AC6EF011AB}" type="pres">
      <dgm:prSet presAssocID="{69C0A7A3-850C-4A3C-9FDC-78ED43D9AF39}" presName="compNode" presStyleCnt="0"/>
      <dgm:spPr/>
    </dgm:pt>
    <dgm:pt modelId="{B45EE30A-8416-4F82-AA19-CE77D6215CFB}" type="pres">
      <dgm:prSet presAssocID="{69C0A7A3-850C-4A3C-9FDC-78ED43D9AF39}" presName="bkgdShape" presStyleLbl="node1" presStyleIdx="3" presStyleCnt="6"/>
      <dgm:spPr/>
    </dgm:pt>
    <dgm:pt modelId="{4E0D1189-A015-4FEB-858A-E4A6E020C97A}" type="pres">
      <dgm:prSet presAssocID="{69C0A7A3-850C-4A3C-9FDC-78ED43D9AF39}" presName="nodeTx" presStyleLbl="node1" presStyleIdx="3" presStyleCnt="6">
        <dgm:presLayoutVars>
          <dgm:bulletEnabled val="1"/>
        </dgm:presLayoutVars>
      </dgm:prSet>
      <dgm:spPr/>
    </dgm:pt>
    <dgm:pt modelId="{5B761C6B-C37D-4EE3-AD3F-DA985E554AF2}" type="pres">
      <dgm:prSet presAssocID="{69C0A7A3-850C-4A3C-9FDC-78ED43D9AF39}" presName="invisiNode" presStyleLbl="node1" presStyleIdx="3" presStyleCnt="6"/>
      <dgm:spPr/>
    </dgm:pt>
    <dgm:pt modelId="{2B6DA053-72F2-4269-A715-DAE70B95C10A}" type="pres">
      <dgm:prSet presAssocID="{69C0A7A3-850C-4A3C-9FDC-78ED43D9AF39}" presName="imagNode" presStyleLbl="fgImgPlac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l="-40000" r="-40000"/>
          </a:stretch>
        </a:blipFill>
      </dgm:spPr>
    </dgm:pt>
    <dgm:pt modelId="{49B1A80A-E2B3-49B2-82D4-4C738C0012B1}" type="pres">
      <dgm:prSet presAssocID="{361CFC59-59DA-471B-92CD-6EDEE5F9F140}" presName="sibTrans" presStyleLbl="sibTrans2D1" presStyleIdx="0" presStyleCnt="0"/>
      <dgm:spPr/>
    </dgm:pt>
    <dgm:pt modelId="{B8BB4015-9801-47FD-BBBF-301CF356A5CD}" type="pres">
      <dgm:prSet presAssocID="{8BF059BE-332A-45D5-A6EC-1CC1295E7A6D}" presName="compNode" presStyleCnt="0"/>
      <dgm:spPr/>
    </dgm:pt>
    <dgm:pt modelId="{E5C2116F-AE58-4958-892C-CEE1C43DB47E}" type="pres">
      <dgm:prSet presAssocID="{8BF059BE-332A-45D5-A6EC-1CC1295E7A6D}" presName="bkgdShape" presStyleLbl="node1" presStyleIdx="4" presStyleCnt="6"/>
      <dgm:spPr/>
    </dgm:pt>
    <dgm:pt modelId="{175C1022-5DCA-4912-BA33-A1D0A9E310AB}" type="pres">
      <dgm:prSet presAssocID="{8BF059BE-332A-45D5-A6EC-1CC1295E7A6D}" presName="nodeTx" presStyleLbl="node1" presStyleIdx="4" presStyleCnt="6">
        <dgm:presLayoutVars>
          <dgm:bulletEnabled val="1"/>
        </dgm:presLayoutVars>
      </dgm:prSet>
      <dgm:spPr/>
    </dgm:pt>
    <dgm:pt modelId="{78109E65-E1DD-469E-8C06-93A2783EC983}" type="pres">
      <dgm:prSet presAssocID="{8BF059BE-332A-45D5-A6EC-1CC1295E7A6D}" presName="invisiNode" presStyleLbl="node1" presStyleIdx="4" presStyleCnt="6"/>
      <dgm:spPr/>
    </dgm:pt>
    <dgm:pt modelId="{FB5C0B2E-1DCB-4EDB-9EB8-2C7A04CDC9EF}" type="pres">
      <dgm:prSet presAssocID="{8BF059BE-332A-45D5-A6EC-1CC1295E7A6D}" presName="imagNode"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36000" r="-36000"/>
          </a:stretch>
        </a:blipFill>
      </dgm:spPr>
    </dgm:pt>
    <dgm:pt modelId="{373D5EBA-E743-4FC4-914B-EDCCD8CE6778}" type="pres">
      <dgm:prSet presAssocID="{2ABC03A6-7B86-4E66-A947-1D4F7537C9AB}" presName="sibTrans" presStyleLbl="sibTrans2D1" presStyleIdx="0" presStyleCnt="0"/>
      <dgm:spPr/>
    </dgm:pt>
    <dgm:pt modelId="{61756A39-11D9-4DEF-B165-881E68BCEF9A}" type="pres">
      <dgm:prSet presAssocID="{DB6779CC-78B1-46D3-BB06-901907BC029A}" presName="compNode" presStyleCnt="0"/>
      <dgm:spPr/>
    </dgm:pt>
    <dgm:pt modelId="{8DF76AA7-3D65-4A28-A174-2A3091C87206}" type="pres">
      <dgm:prSet presAssocID="{DB6779CC-78B1-46D3-BB06-901907BC029A}" presName="bkgdShape" presStyleLbl="node1" presStyleIdx="5" presStyleCnt="6"/>
      <dgm:spPr/>
    </dgm:pt>
    <dgm:pt modelId="{08DE3628-9E6D-467C-BEC5-98725832F42C}" type="pres">
      <dgm:prSet presAssocID="{DB6779CC-78B1-46D3-BB06-901907BC029A}" presName="nodeTx" presStyleLbl="node1" presStyleIdx="5" presStyleCnt="6">
        <dgm:presLayoutVars>
          <dgm:bulletEnabled val="1"/>
        </dgm:presLayoutVars>
      </dgm:prSet>
      <dgm:spPr/>
    </dgm:pt>
    <dgm:pt modelId="{AB7D238E-8EB3-42DA-AB51-50DD23395C0F}" type="pres">
      <dgm:prSet presAssocID="{DB6779CC-78B1-46D3-BB06-901907BC029A}" presName="invisiNode" presStyleLbl="node1" presStyleIdx="5" presStyleCnt="6"/>
      <dgm:spPr/>
    </dgm:pt>
    <dgm:pt modelId="{72A59C9F-4A1D-4063-92A6-EF76F580C4AD}" type="pres">
      <dgm:prSet presAssocID="{DB6779CC-78B1-46D3-BB06-901907BC029A}" presName="imagNode"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l="-39000" r="-39000"/>
          </a:stretch>
        </a:blipFill>
      </dgm:spPr>
    </dgm:pt>
  </dgm:ptLst>
  <dgm:cxnLst>
    <dgm:cxn modelId="{3B57F200-20C4-484A-BE53-87F8E0DE4283}" type="presOf" srcId="{361CFC59-59DA-471B-92CD-6EDEE5F9F140}" destId="{49B1A80A-E2B3-49B2-82D4-4C738C0012B1}" srcOrd="0" destOrd="0" presId="urn:microsoft.com/office/officeart/2005/8/layout/hList7"/>
    <dgm:cxn modelId="{78662901-3B68-4DBD-BDFE-6833E80209DF}" srcId="{3715F96B-BA8B-46FE-A260-D23632D6D668}" destId="{C7A2D21F-0F73-49E4-A34C-A4EE09874538}" srcOrd="0" destOrd="0" parTransId="{B57D2850-CE5F-41DC-8979-4BE1F8604BD0}" sibTransId="{68058FA8-CAAD-49CC-9BC1-950913B35087}"/>
    <dgm:cxn modelId="{7DB58301-F941-4549-AF78-D07743CB8027}" type="presOf" srcId="{8E4C707E-7D49-461A-AF97-3C9E3C7C3DF8}" destId="{5CEF55C4-0487-4648-81A4-CBCF655D5E2C}" srcOrd="1" destOrd="0" presId="urn:microsoft.com/office/officeart/2005/8/layout/hList7"/>
    <dgm:cxn modelId="{75F6CF1B-D8C0-42B6-8B59-D73CE363B814}" type="presOf" srcId="{C7A2D21F-0F73-49E4-A34C-A4EE09874538}" destId="{F9BBCE52-1CEC-4549-B2E7-FB9DB591412F}" srcOrd="1" destOrd="0" presId="urn:microsoft.com/office/officeart/2005/8/layout/hList7"/>
    <dgm:cxn modelId="{AC6ABF27-6C49-4EE7-BC7E-3E55A619834B}" type="presOf" srcId="{69C0A7A3-850C-4A3C-9FDC-78ED43D9AF39}" destId="{B45EE30A-8416-4F82-AA19-CE77D6215CFB}" srcOrd="0" destOrd="0" presId="urn:microsoft.com/office/officeart/2005/8/layout/hList7"/>
    <dgm:cxn modelId="{463BAE31-F5E5-4E22-97A3-762799301074}" type="presOf" srcId="{943E6E82-67CC-4B16-9820-E34C0E68C0F1}" destId="{4EB83701-794C-49AB-A41E-6AA23F192E26}" srcOrd="0" destOrd="0" presId="urn:microsoft.com/office/officeart/2005/8/layout/hList7"/>
    <dgm:cxn modelId="{012FC33A-E5FE-4BD2-A695-0716D3CD80F0}" type="presOf" srcId="{2ABC03A6-7B86-4E66-A947-1D4F7537C9AB}" destId="{373D5EBA-E743-4FC4-914B-EDCCD8CE6778}" srcOrd="0" destOrd="0" presId="urn:microsoft.com/office/officeart/2005/8/layout/hList7"/>
    <dgm:cxn modelId="{DC0F9B3B-895F-4272-B164-07199B475622}" type="presOf" srcId="{C7A2D21F-0F73-49E4-A34C-A4EE09874538}" destId="{F83BC2E9-F1CC-4750-AF8E-8138C0A0AE50}" srcOrd="0" destOrd="0" presId="urn:microsoft.com/office/officeart/2005/8/layout/hList7"/>
    <dgm:cxn modelId="{08552564-A5F3-48E1-92A3-949B4BCE7CB8}" type="presOf" srcId="{69C0A7A3-850C-4A3C-9FDC-78ED43D9AF39}" destId="{4E0D1189-A015-4FEB-858A-E4A6E020C97A}" srcOrd="1" destOrd="0" presId="urn:microsoft.com/office/officeart/2005/8/layout/hList7"/>
    <dgm:cxn modelId="{5178C065-D1E3-4831-AC90-FDDA5D53AC1C}" type="presOf" srcId="{8BF059BE-332A-45D5-A6EC-1CC1295E7A6D}" destId="{175C1022-5DCA-4912-BA33-A1D0A9E310AB}" srcOrd="1" destOrd="0" presId="urn:microsoft.com/office/officeart/2005/8/layout/hList7"/>
    <dgm:cxn modelId="{06851969-039D-4BC4-95AD-38C456F0B010}" type="presOf" srcId="{DB6779CC-78B1-46D3-BB06-901907BC029A}" destId="{08DE3628-9E6D-467C-BEC5-98725832F42C}" srcOrd="1" destOrd="0" presId="urn:microsoft.com/office/officeart/2005/8/layout/hList7"/>
    <dgm:cxn modelId="{9DCC7569-865A-4FB3-9692-704FF2BCDB5D}" type="presOf" srcId="{68058FA8-CAAD-49CC-9BC1-950913B35087}" destId="{AC37DDAE-C12B-4D42-A466-6603BD93B2C8}" srcOrd="0" destOrd="0" presId="urn:microsoft.com/office/officeart/2005/8/layout/hList7"/>
    <dgm:cxn modelId="{65DC296A-5D6D-482C-AADB-C123006D689B}" srcId="{3715F96B-BA8B-46FE-A260-D23632D6D668}" destId="{943E6E82-67CC-4B16-9820-E34C0E68C0F1}" srcOrd="1" destOrd="0" parTransId="{1E67D59A-68F7-4DF1-8657-988A2B07F5D9}" sibTransId="{E30B7A52-BAF0-485C-BE3F-4FC9A434A464}"/>
    <dgm:cxn modelId="{3F29736D-7BA1-482F-B73F-220B34530E13}" type="presOf" srcId="{943E6E82-67CC-4B16-9820-E34C0E68C0F1}" destId="{BF9E4C5E-DA93-44FC-A030-93082C1F9D0C}" srcOrd="1" destOrd="0" presId="urn:microsoft.com/office/officeart/2005/8/layout/hList7"/>
    <dgm:cxn modelId="{023B194F-8345-4D96-BF4D-F405A395017B}" type="presOf" srcId="{8BF059BE-332A-45D5-A6EC-1CC1295E7A6D}" destId="{E5C2116F-AE58-4958-892C-CEE1C43DB47E}" srcOrd="0" destOrd="0" presId="urn:microsoft.com/office/officeart/2005/8/layout/hList7"/>
    <dgm:cxn modelId="{88BEEA71-4272-44BF-9CA1-14417EEF046A}" type="presOf" srcId="{76330D1A-BF93-4B2D-B963-6227E30A9FFC}" destId="{86D84839-A877-4FEA-822D-C496DF0BEF0D}" srcOrd="0" destOrd="0" presId="urn:microsoft.com/office/officeart/2005/8/layout/hList7"/>
    <dgm:cxn modelId="{BBE40E85-13E2-40CF-B5DD-1E0CC5BA4C41}" type="presOf" srcId="{DB6779CC-78B1-46D3-BB06-901907BC029A}" destId="{8DF76AA7-3D65-4A28-A174-2A3091C87206}" srcOrd="0" destOrd="0" presId="urn:microsoft.com/office/officeart/2005/8/layout/hList7"/>
    <dgm:cxn modelId="{DF6F5088-D1D5-4478-9DAB-1ED5169E811E}" srcId="{3715F96B-BA8B-46FE-A260-D23632D6D668}" destId="{69C0A7A3-850C-4A3C-9FDC-78ED43D9AF39}" srcOrd="3" destOrd="0" parTransId="{B64C6496-B08D-4E63-84C9-DCFE68870F75}" sibTransId="{361CFC59-59DA-471B-92CD-6EDEE5F9F140}"/>
    <dgm:cxn modelId="{E9C97D8D-CAE2-4A11-AB6B-DCCF41583BB6}" type="presOf" srcId="{8E4C707E-7D49-461A-AF97-3C9E3C7C3DF8}" destId="{095E7FE9-0E81-498B-9F2E-5BB6D6DFDBBE}" srcOrd="0" destOrd="0" presId="urn:microsoft.com/office/officeart/2005/8/layout/hList7"/>
    <dgm:cxn modelId="{E56825A7-52ED-4DC4-AC0D-215E7E9E7519}" type="presOf" srcId="{3715F96B-BA8B-46FE-A260-D23632D6D668}" destId="{11628A19-88CA-4636-9F52-9FC514A491C2}" srcOrd="0" destOrd="0" presId="urn:microsoft.com/office/officeart/2005/8/layout/hList7"/>
    <dgm:cxn modelId="{0E90B1C2-FFB9-4837-B1B1-1F725D89DA05}" srcId="{3715F96B-BA8B-46FE-A260-D23632D6D668}" destId="{8E4C707E-7D49-461A-AF97-3C9E3C7C3DF8}" srcOrd="2" destOrd="0" parTransId="{D2D557C2-D102-4EAC-B56E-D41E17B6FFD2}" sibTransId="{76330D1A-BF93-4B2D-B963-6227E30A9FFC}"/>
    <dgm:cxn modelId="{6B0011D9-B1F5-4A7D-AF5F-7C2BD974E381}" srcId="{3715F96B-BA8B-46FE-A260-D23632D6D668}" destId="{DB6779CC-78B1-46D3-BB06-901907BC029A}" srcOrd="5" destOrd="0" parTransId="{0872A88A-AAAA-4EDD-9C6D-A3DC80DA8896}" sibTransId="{68373C24-3A0E-479C-8BC6-5EE676E1DF23}"/>
    <dgm:cxn modelId="{A974C6EB-324C-43BF-8605-31252A0E5BD5}" type="presOf" srcId="{E30B7A52-BAF0-485C-BE3F-4FC9A434A464}" destId="{96702F3A-424D-4485-9CB0-0617527D2D9A}" srcOrd="0" destOrd="0" presId="urn:microsoft.com/office/officeart/2005/8/layout/hList7"/>
    <dgm:cxn modelId="{B3D5D1F3-4145-4FA1-9104-3F3B22F7DFDA}" srcId="{3715F96B-BA8B-46FE-A260-D23632D6D668}" destId="{8BF059BE-332A-45D5-A6EC-1CC1295E7A6D}" srcOrd="4" destOrd="0" parTransId="{1087F149-5515-4E19-955B-4A69DDE45469}" sibTransId="{2ABC03A6-7B86-4E66-A947-1D4F7537C9AB}"/>
    <dgm:cxn modelId="{F01B5187-6962-4262-B838-066B9B790F8D}" type="presParOf" srcId="{11628A19-88CA-4636-9F52-9FC514A491C2}" destId="{173A66D2-02D2-4A77-AFF6-23D35C424C60}" srcOrd="0" destOrd="0" presId="urn:microsoft.com/office/officeart/2005/8/layout/hList7"/>
    <dgm:cxn modelId="{D2EA99C6-257F-44D9-B947-6B54C47FACE4}" type="presParOf" srcId="{11628A19-88CA-4636-9F52-9FC514A491C2}" destId="{00609BC2-4B3E-4B55-8514-DA87CC5D9AD7}" srcOrd="1" destOrd="0" presId="urn:microsoft.com/office/officeart/2005/8/layout/hList7"/>
    <dgm:cxn modelId="{67555D47-AC1B-4923-AEC3-86BB0ED8F3AF}" type="presParOf" srcId="{00609BC2-4B3E-4B55-8514-DA87CC5D9AD7}" destId="{3D06447C-D92C-4737-A979-E7F8DC629244}" srcOrd="0" destOrd="0" presId="urn:microsoft.com/office/officeart/2005/8/layout/hList7"/>
    <dgm:cxn modelId="{4278A21F-606A-486B-97B5-F7CC940E677F}" type="presParOf" srcId="{3D06447C-D92C-4737-A979-E7F8DC629244}" destId="{F83BC2E9-F1CC-4750-AF8E-8138C0A0AE50}" srcOrd="0" destOrd="0" presId="urn:microsoft.com/office/officeart/2005/8/layout/hList7"/>
    <dgm:cxn modelId="{75E38174-1423-4D9B-917C-FE40DCD764E4}" type="presParOf" srcId="{3D06447C-D92C-4737-A979-E7F8DC629244}" destId="{F9BBCE52-1CEC-4549-B2E7-FB9DB591412F}" srcOrd="1" destOrd="0" presId="urn:microsoft.com/office/officeart/2005/8/layout/hList7"/>
    <dgm:cxn modelId="{6046AADC-5295-4A77-830C-99329412B71E}" type="presParOf" srcId="{3D06447C-D92C-4737-A979-E7F8DC629244}" destId="{20116ACF-E6FF-49CE-BE3E-09FA414A87C5}" srcOrd="2" destOrd="0" presId="urn:microsoft.com/office/officeart/2005/8/layout/hList7"/>
    <dgm:cxn modelId="{9FA3FE5D-AEE7-4B8F-B198-C166FCB98218}" type="presParOf" srcId="{3D06447C-D92C-4737-A979-E7F8DC629244}" destId="{B7430D70-9570-4A8D-AED8-16154F6307F7}" srcOrd="3" destOrd="0" presId="urn:microsoft.com/office/officeart/2005/8/layout/hList7"/>
    <dgm:cxn modelId="{2D7348A9-96BB-45E6-9582-0AD9DEA54629}" type="presParOf" srcId="{00609BC2-4B3E-4B55-8514-DA87CC5D9AD7}" destId="{AC37DDAE-C12B-4D42-A466-6603BD93B2C8}" srcOrd="1" destOrd="0" presId="urn:microsoft.com/office/officeart/2005/8/layout/hList7"/>
    <dgm:cxn modelId="{7342F9B7-0588-4E22-8804-67F67A248AB9}" type="presParOf" srcId="{00609BC2-4B3E-4B55-8514-DA87CC5D9AD7}" destId="{6308E306-C453-4389-9118-FDF3D173B70A}" srcOrd="2" destOrd="0" presId="urn:microsoft.com/office/officeart/2005/8/layout/hList7"/>
    <dgm:cxn modelId="{CC93AE79-096D-47A3-9548-85546DEC24EB}" type="presParOf" srcId="{6308E306-C453-4389-9118-FDF3D173B70A}" destId="{4EB83701-794C-49AB-A41E-6AA23F192E26}" srcOrd="0" destOrd="0" presId="urn:microsoft.com/office/officeart/2005/8/layout/hList7"/>
    <dgm:cxn modelId="{D923A5F4-3072-4373-B38D-DF809A72028C}" type="presParOf" srcId="{6308E306-C453-4389-9118-FDF3D173B70A}" destId="{BF9E4C5E-DA93-44FC-A030-93082C1F9D0C}" srcOrd="1" destOrd="0" presId="urn:microsoft.com/office/officeart/2005/8/layout/hList7"/>
    <dgm:cxn modelId="{902AD051-B852-45E4-8BB1-1749B2D4886D}" type="presParOf" srcId="{6308E306-C453-4389-9118-FDF3D173B70A}" destId="{FF97B5CA-6E27-4935-8B11-8E697DE8EDFA}" srcOrd="2" destOrd="0" presId="urn:microsoft.com/office/officeart/2005/8/layout/hList7"/>
    <dgm:cxn modelId="{34F9C190-6A09-4740-B3C9-44AB74F4E4D6}" type="presParOf" srcId="{6308E306-C453-4389-9118-FDF3D173B70A}" destId="{22A10DBB-7FF8-4484-918B-68F4A1395950}" srcOrd="3" destOrd="0" presId="urn:microsoft.com/office/officeart/2005/8/layout/hList7"/>
    <dgm:cxn modelId="{F30DDAFB-FD06-4EF5-9FA2-05C0E62870CD}" type="presParOf" srcId="{00609BC2-4B3E-4B55-8514-DA87CC5D9AD7}" destId="{96702F3A-424D-4485-9CB0-0617527D2D9A}" srcOrd="3" destOrd="0" presId="urn:microsoft.com/office/officeart/2005/8/layout/hList7"/>
    <dgm:cxn modelId="{BA1C5CDA-965A-43BA-9A91-035A4DCD06CC}" type="presParOf" srcId="{00609BC2-4B3E-4B55-8514-DA87CC5D9AD7}" destId="{5B8F3607-F07E-45A7-8C8C-ECBEFC548C0A}" srcOrd="4" destOrd="0" presId="urn:microsoft.com/office/officeart/2005/8/layout/hList7"/>
    <dgm:cxn modelId="{25C59143-5929-4140-8D7A-0036467E1754}" type="presParOf" srcId="{5B8F3607-F07E-45A7-8C8C-ECBEFC548C0A}" destId="{095E7FE9-0E81-498B-9F2E-5BB6D6DFDBBE}" srcOrd="0" destOrd="0" presId="urn:microsoft.com/office/officeart/2005/8/layout/hList7"/>
    <dgm:cxn modelId="{5EB95E86-2073-48A3-991A-0A9C1CC4361E}" type="presParOf" srcId="{5B8F3607-F07E-45A7-8C8C-ECBEFC548C0A}" destId="{5CEF55C4-0487-4648-81A4-CBCF655D5E2C}" srcOrd="1" destOrd="0" presId="urn:microsoft.com/office/officeart/2005/8/layout/hList7"/>
    <dgm:cxn modelId="{B6406AA9-45A9-4F1F-A1D8-B8A06030DFC4}" type="presParOf" srcId="{5B8F3607-F07E-45A7-8C8C-ECBEFC548C0A}" destId="{B00D4331-25F5-49DD-962D-1CB105C7B79A}" srcOrd="2" destOrd="0" presId="urn:microsoft.com/office/officeart/2005/8/layout/hList7"/>
    <dgm:cxn modelId="{9D670C1B-326C-45B4-8CB8-E889FDF41125}" type="presParOf" srcId="{5B8F3607-F07E-45A7-8C8C-ECBEFC548C0A}" destId="{C6D71FF7-CD95-4B20-BD82-F957BF7BD180}" srcOrd="3" destOrd="0" presId="urn:microsoft.com/office/officeart/2005/8/layout/hList7"/>
    <dgm:cxn modelId="{7BB6A938-BFE3-4157-93C5-A6D8678A7806}" type="presParOf" srcId="{00609BC2-4B3E-4B55-8514-DA87CC5D9AD7}" destId="{86D84839-A877-4FEA-822D-C496DF0BEF0D}" srcOrd="5" destOrd="0" presId="urn:microsoft.com/office/officeart/2005/8/layout/hList7"/>
    <dgm:cxn modelId="{FF9E811D-9374-485A-8CB3-BE204ED95257}" type="presParOf" srcId="{00609BC2-4B3E-4B55-8514-DA87CC5D9AD7}" destId="{706F9031-84EB-4C9D-BCE4-E7AC6EF011AB}" srcOrd="6" destOrd="0" presId="urn:microsoft.com/office/officeart/2005/8/layout/hList7"/>
    <dgm:cxn modelId="{A987FCFD-DFAB-4370-A241-236668BD495A}" type="presParOf" srcId="{706F9031-84EB-4C9D-BCE4-E7AC6EF011AB}" destId="{B45EE30A-8416-4F82-AA19-CE77D6215CFB}" srcOrd="0" destOrd="0" presId="urn:microsoft.com/office/officeart/2005/8/layout/hList7"/>
    <dgm:cxn modelId="{8BF85C35-77CF-44EA-9227-E29F4A2B20D9}" type="presParOf" srcId="{706F9031-84EB-4C9D-BCE4-E7AC6EF011AB}" destId="{4E0D1189-A015-4FEB-858A-E4A6E020C97A}" srcOrd="1" destOrd="0" presId="urn:microsoft.com/office/officeart/2005/8/layout/hList7"/>
    <dgm:cxn modelId="{E3792D79-1F0F-43A8-8007-307AA9B342C5}" type="presParOf" srcId="{706F9031-84EB-4C9D-BCE4-E7AC6EF011AB}" destId="{5B761C6B-C37D-4EE3-AD3F-DA985E554AF2}" srcOrd="2" destOrd="0" presId="urn:microsoft.com/office/officeart/2005/8/layout/hList7"/>
    <dgm:cxn modelId="{C524006E-9DF1-4351-85A5-E72CC6F51577}" type="presParOf" srcId="{706F9031-84EB-4C9D-BCE4-E7AC6EF011AB}" destId="{2B6DA053-72F2-4269-A715-DAE70B95C10A}" srcOrd="3" destOrd="0" presId="urn:microsoft.com/office/officeart/2005/8/layout/hList7"/>
    <dgm:cxn modelId="{D7D30D37-9E3C-4972-8408-CA92C2CAF4A6}" type="presParOf" srcId="{00609BC2-4B3E-4B55-8514-DA87CC5D9AD7}" destId="{49B1A80A-E2B3-49B2-82D4-4C738C0012B1}" srcOrd="7" destOrd="0" presId="urn:microsoft.com/office/officeart/2005/8/layout/hList7"/>
    <dgm:cxn modelId="{5362117C-4F27-4060-99D8-41A2A92AB60F}" type="presParOf" srcId="{00609BC2-4B3E-4B55-8514-DA87CC5D9AD7}" destId="{B8BB4015-9801-47FD-BBBF-301CF356A5CD}" srcOrd="8" destOrd="0" presId="urn:microsoft.com/office/officeart/2005/8/layout/hList7"/>
    <dgm:cxn modelId="{842F62DE-635A-457A-83FF-91113ABC5789}" type="presParOf" srcId="{B8BB4015-9801-47FD-BBBF-301CF356A5CD}" destId="{E5C2116F-AE58-4958-892C-CEE1C43DB47E}" srcOrd="0" destOrd="0" presId="urn:microsoft.com/office/officeart/2005/8/layout/hList7"/>
    <dgm:cxn modelId="{8CDC2C12-E94D-44F3-BACA-878B9F46640B}" type="presParOf" srcId="{B8BB4015-9801-47FD-BBBF-301CF356A5CD}" destId="{175C1022-5DCA-4912-BA33-A1D0A9E310AB}" srcOrd="1" destOrd="0" presId="urn:microsoft.com/office/officeart/2005/8/layout/hList7"/>
    <dgm:cxn modelId="{84D41F50-E6C5-4EA9-828A-22FB3F7F9C80}" type="presParOf" srcId="{B8BB4015-9801-47FD-BBBF-301CF356A5CD}" destId="{78109E65-E1DD-469E-8C06-93A2783EC983}" srcOrd="2" destOrd="0" presId="urn:microsoft.com/office/officeart/2005/8/layout/hList7"/>
    <dgm:cxn modelId="{87BFDF07-3677-4761-B093-4A41E8794C25}" type="presParOf" srcId="{B8BB4015-9801-47FD-BBBF-301CF356A5CD}" destId="{FB5C0B2E-1DCB-4EDB-9EB8-2C7A04CDC9EF}" srcOrd="3" destOrd="0" presId="urn:microsoft.com/office/officeart/2005/8/layout/hList7"/>
    <dgm:cxn modelId="{AA07B558-4FB1-42D9-93CB-8AD8AFBE3DA8}" type="presParOf" srcId="{00609BC2-4B3E-4B55-8514-DA87CC5D9AD7}" destId="{373D5EBA-E743-4FC4-914B-EDCCD8CE6778}" srcOrd="9" destOrd="0" presId="urn:microsoft.com/office/officeart/2005/8/layout/hList7"/>
    <dgm:cxn modelId="{6754CDF4-B01B-407F-8CBF-1C0D8F3897F9}" type="presParOf" srcId="{00609BC2-4B3E-4B55-8514-DA87CC5D9AD7}" destId="{61756A39-11D9-4DEF-B165-881E68BCEF9A}" srcOrd="10" destOrd="0" presId="urn:microsoft.com/office/officeart/2005/8/layout/hList7"/>
    <dgm:cxn modelId="{BD7C3A83-9AAF-469E-ACE1-4961109139E2}" type="presParOf" srcId="{61756A39-11D9-4DEF-B165-881E68BCEF9A}" destId="{8DF76AA7-3D65-4A28-A174-2A3091C87206}" srcOrd="0" destOrd="0" presId="urn:microsoft.com/office/officeart/2005/8/layout/hList7"/>
    <dgm:cxn modelId="{460B0F45-8DE7-4C0D-9DC6-851E2DDA1F3C}" type="presParOf" srcId="{61756A39-11D9-4DEF-B165-881E68BCEF9A}" destId="{08DE3628-9E6D-467C-BEC5-98725832F42C}" srcOrd="1" destOrd="0" presId="urn:microsoft.com/office/officeart/2005/8/layout/hList7"/>
    <dgm:cxn modelId="{EAAB2DA9-5126-492B-8267-830814616F28}" type="presParOf" srcId="{61756A39-11D9-4DEF-B165-881E68BCEF9A}" destId="{AB7D238E-8EB3-42DA-AB51-50DD23395C0F}" srcOrd="2" destOrd="0" presId="urn:microsoft.com/office/officeart/2005/8/layout/hList7"/>
    <dgm:cxn modelId="{C9CEA170-33DD-4D0B-9676-68D5ACD00794}" type="presParOf" srcId="{61756A39-11D9-4DEF-B165-881E68BCEF9A}" destId="{72A59C9F-4A1D-4063-92A6-EF76F580C4AD}"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B04053-FD01-4682-8E90-6A9B75578E20}" type="doc">
      <dgm:prSet loTypeId="urn:microsoft.com/office/officeart/2005/8/layout/hList7" loCatId="list" qsTypeId="urn:microsoft.com/office/officeart/2005/8/quickstyle/simple4" qsCatId="simple" csTypeId="urn:microsoft.com/office/officeart/2005/8/colors/colorful5" csCatId="colorful" phldr="1"/>
      <dgm:spPr/>
    </dgm:pt>
    <dgm:pt modelId="{E9FE21D0-5870-4479-B223-7E6642369A06}">
      <dgm:prSet phldrT="[Texto]" custT="1"/>
      <dgm:spPr/>
      <dgm:t>
        <a:bodyPr/>
        <a:lstStyle/>
        <a:p>
          <a:r>
            <a:rPr lang="es-HN" sz="1800" dirty="0"/>
            <a:t>Sellado temporal de mensajes</a:t>
          </a:r>
        </a:p>
      </dgm:t>
    </dgm:pt>
    <dgm:pt modelId="{BFAA546D-FD0C-4F8A-8CE3-21717851663D}" type="parTrans" cxnId="{DD1774B4-177B-44FB-B46D-81B7ED8AC7BD}">
      <dgm:prSet/>
      <dgm:spPr/>
      <dgm:t>
        <a:bodyPr/>
        <a:lstStyle/>
        <a:p>
          <a:endParaRPr lang="es-HN" sz="1800"/>
        </a:p>
      </dgm:t>
    </dgm:pt>
    <dgm:pt modelId="{3ABC6E7F-213F-4AF4-B948-5BDC8D40624C}" type="sibTrans" cxnId="{DD1774B4-177B-44FB-B46D-81B7ED8AC7BD}">
      <dgm:prSet/>
      <dgm:spPr/>
      <dgm:t>
        <a:bodyPr/>
        <a:lstStyle/>
        <a:p>
          <a:endParaRPr lang="es-HN" sz="1800"/>
        </a:p>
      </dgm:t>
    </dgm:pt>
    <dgm:pt modelId="{9DDA93F1-C8CC-4B57-B75C-EB6E40193C8C}">
      <dgm:prSet phldrT="[Texto]" custT="1"/>
      <dgm:spPr/>
      <dgm:t>
        <a:bodyPr/>
        <a:lstStyle/>
        <a:p>
          <a:r>
            <a:rPr lang="es-HN" sz="1800" dirty="0"/>
            <a:t>Utilización de la firma electrónica</a:t>
          </a:r>
        </a:p>
      </dgm:t>
    </dgm:pt>
    <dgm:pt modelId="{92AC65F4-370E-4D20-91A6-32AEDED81AC1}" type="parTrans" cxnId="{28003609-E14A-4857-A972-83FD6FE99C2E}">
      <dgm:prSet/>
      <dgm:spPr/>
      <dgm:t>
        <a:bodyPr/>
        <a:lstStyle/>
        <a:p>
          <a:endParaRPr lang="es-HN" sz="1800"/>
        </a:p>
      </dgm:t>
    </dgm:pt>
    <dgm:pt modelId="{1E706DB1-9370-45BD-9F3D-FA06ED4AB927}" type="sibTrans" cxnId="{28003609-E14A-4857-A972-83FD6FE99C2E}">
      <dgm:prSet/>
      <dgm:spPr/>
      <dgm:t>
        <a:bodyPr/>
        <a:lstStyle/>
        <a:p>
          <a:endParaRPr lang="es-HN" sz="1800"/>
        </a:p>
      </dgm:t>
    </dgm:pt>
    <dgm:pt modelId="{472529DD-5B67-40F2-83F6-D003DE31102F}">
      <dgm:prSet custT="1"/>
      <dgm:spPr/>
      <dgm:t>
        <a:bodyPr/>
        <a:lstStyle/>
        <a:p>
          <a:r>
            <a:rPr lang="es-HN" sz="1800" dirty="0"/>
            <a:t>Protocolos </a:t>
          </a:r>
          <a:r>
            <a:rPr lang="es-HN" sz="1600" dirty="0"/>
            <a:t>Criptográficos</a:t>
          </a:r>
        </a:p>
      </dgm:t>
    </dgm:pt>
    <dgm:pt modelId="{7397EE6E-E093-4D9C-9394-440DF352DCC2}" type="parTrans" cxnId="{1F7065BB-32BA-4277-A285-9DFA63A649B9}">
      <dgm:prSet/>
      <dgm:spPr/>
      <dgm:t>
        <a:bodyPr/>
        <a:lstStyle/>
        <a:p>
          <a:endParaRPr lang="es-HN" sz="1800"/>
        </a:p>
      </dgm:t>
    </dgm:pt>
    <dgm:pt modelId="{78D85F03-D8CF-4B92-AF49-289187CCF020}" type="sibTrans" cxnId="{1F7065BB-32BA-4277-A285-9DFA63A649B9}">
      <dgm:prSet/>
      <dgm:spPr/>
      <dgm:t>
        <a:bodyPr/>
        <a:lstStyle/>
        <a:p>
          <a:endParaRPr lang="es-HN" sz="1800"/>
        </a:p>
      </dgm:t>
    </dgm:pt>
    <dgm:pt modelId="{881E7583-0A5B-43F4-995C-5831A6723C8A}">
      <dgm:prSet custT="1"/>
      <dgm:spPr/>
      <dgm:t>
        <a:bodyPr/>
        <a:lstStyle/>
        <a:p>
          <a:r>
            <a:rPr lang="es-HN" sz="1800" dirty="0"/>
            <a:t>Análisis y filtrado del trafico </a:t>
          </a:r>
          <a:r>
            <a:rPr lang="es-HN" sz="1600" dirty="0"/>
            <a:t>(cortafuegos)</a:t>
          </a:r>
        </a:p>
      </dgm:t>
    </dgm:pt>
    <dgm:pt modelId="{CC45EF3E-419E-47FB-A0DA-43A43D1EB795}" type="parTrans" cxnId="{1A05D6E3-1C4E-4EC4-B907-29FDF9F35CF8}">
      <dgm:prSet/>
      <dgm:spPr/>
      <dgm:t>
        <a:bodyPr/>
        <a:lstStyle/>
        <a:p>
          <a:endParaRPr lang="es-HN" sz="1800"/>
        </a:p>
      </dgm:t>
    </dgm:pt>
    <dgm:pt modelId="{C058016E-A83F-4B74-9A91-30838B5AE45B}" type="sibTrans" cxnId="{1A05D6E3-1C4E-4EC4-B907-29FDF9F35CF8}">
      <dgm:prSet/>
      <dgm:spPr/>
      <dgm:t>
        <a:bodyPr/>
        <a:lstStyle/>
        <a:p>
          <a:endParaRPr lang="es-HN" sz="1800"/>
        </a:p>
      </dgm:t>
    </dgm:pt>
    <dgm:pt modelId="{4B4877BA-81A8-4AC6-A925-24257DB90156}">
      <dgm:prSet custT="1"/>
      <dgm:spPr/>
      <dgm:t>
        <a:bodyPr/>
        <a:lstStyle/>
        <a:p>
          <a:r>
            <a:rPr lang="es-HN" sz="1800" dirty="0"/>
            <a:t>Servidores  proxy</a:t>
          </a:r>
        </a:p>
      </dgm:t>
    </dgm:pt>
    <dgm:pt modelId="{0E957015-1C9E-4678-8692-315EB8A2858B}" type="parTrans" cxnId="{1FDB5D3C-B3EE-4966-BB2F-0A40B28DFA0A}">
      <dgm:prSet/>
      <dgm:spPr/>
      <dgm:t>
        <a:bodyPr/>
        <a:lstStyle/>
        <a:p>
          <a:endParaRPr lang="es-HN" sz="1800"/>
        </a:p>
      </dgm:t>
    </dgm:pt>
    <dgm:pt modelId="{114B0EB1-05E5-4F43-8818-EA2700DE3674}" type="sibTrans" cxnId="{1FDB5D3C-B3EE-4966-BB2F-0A40B28DFA0A}">
      <dgm:prSet/>
      <dgm:spPr/>
      <dgm:t>
        <a:bodyPr/>
        <a:lstStyle/>
        <a:p>
          <a:endParaRPr lang="es-HN" sz="1800"/>
        </a:p>
      </dgm:t>
    </dgm:pt>
    <dgm:pt modelId="{8E31B6C8-CBF4-4D56-8117-BB411C721573}">
      <dgm:prSet custT="1"/>
      <dgm:spPr/>
      <dgm:t>
        <a:bodyPr/>
        <a:lstStyle/>
        <a:p>
          <a:r>
            <a:rPr lang="es-HN" sz="1800" dirty="0"/>
            <a:t>Sistema de detección de intrusiones</a:t>
          </a:r>
        </a:p>
      </dgm:t>
    </dgm:pt>
    <dgm:pt modelId="{763D9BC8-F460-4309-9B82-6300BE385FD5}" type="parTrans" cxnId="{36BB174D-DEE0-4455-9461-81B0FD255B4D}">
      <dgm:prSet/>
      <dgm:spPr/>
      <dgm:t>
        <a:bodyPr/>
        <a:lstStyle/>
        <a:p>
          <a:endParaRPr lang="es-HN" sz="1800"/>
        </a:p>
      </dgm:t>
    </dgm:pt>
    <dgm:pt modelId="{799C2949-4E58-4257-9857-24EC82521573}" type="sibTrans" cxnId="{36BB174D-DEE0-4455-9461-81B0FD255B4D}">
      <dgm:prSet/>
      <dgm:spPr/>
      <dgm:t>
        <a:bodyPr/>
        <a:lstStyle/>
        <a:p>
          <a:endParaRPr lang="es-HN" sz="1800"/>
        </a:p>
      </dgm:t>
    </dgm:pt>
    <dgm:pt modelId="{1DA6201A-60BF-485F-8199-247B3947DE29}">
      <dgm:prSet custT="1"/>
      <dgm:spPr/>
      <dgm:t>
        <a:bodyPr/>
        <a:lstStyle/>
        <a:p>
          <a:r>
            <a:rPr lang="es-HN" sz="1800" dirty="0"/>
            <a:t>Antivirus</a:t>
          </a:r>
        </a:p>
      </dgm:t>
    </dgm:pt>
    <dgm:pt modelId="{29DC0C74-8154-4269-B3C5-51B0055B9BD6}" type="parTrans" cxnId="{778189B1-78B6-4DB6-80EC-48474CCA8ADC}">
      <dgm:prSet/>
      <dgm:spPr/>
      <dgm:t>
        <a:bodyPr/>
        <a:lstStyle/>
        <a:p>
          <a:endParaRPr lang="es-HN" sz="1800"/>
        </a:p>
      </dgm:t>
    </dgm:pt>
    <dgm:pt modelId="{8E084296-B597-443D-B1FD-4BCED3C54A17}" type="sibTrans" cxnId="{778189B1-78B6-4DB6-80EC-48474CCA8ADC}">
      <dgm:prSet/>
      <dgm:spPr/>
      <dgm:t>
        <a:bodyPr/>
        <a:lstStyle/>
        <a:p>
          <a:endParaRPr lang="es-HN" sz="1800"/>
        </a:p>
      </dgm:t>
    </dgm:pt>
    <dgm:pt modelId="{A87E7F7F-2B01-4587-B570-24F4D6F9F39C}" type="pres">
      <dgm:prSet presAssocID="{BAB04053-FD01-4682-8E90-6A9B75578E20}" presName="Name0" presStyleCnt="0">
        <dgm:presLayoutVars>
          <dgm:dir/>
          <dgm:resizeHandles val="exact"/>
        </dgm:presLayoutVars>
      </dgm:prSet>
      <dgm:spPr/>
    </dgm:pt>
    <dgm:pt modelId="{AF1446C1-A75B-48F4-AEF2-F76F34BD4201}" type="pres">
      <dgm:prSet presAssocID="{BAB04053-FD01-4682-8E90-6A9B75578E20}" presName="fgShape" presStyleLbl="fgShp" presStyleIdx="0" presStyleCnt="1"/>
      <dgm:spPr/>
    </dgm:pt>
    <dgm:pt modelId="{EF7BE0AD-AD54-42FD-9C45-F964E172CBF9}" type="pres">
      <dgm:prSet presAssocID="{BAB04053-FD01-4682-8E90-6A9B75578E20}" presName="linComp" presStyleCnt="0"/>
      <dgm:spPr/>
    </dgm:pt>
    <dgm:pt modelId="{A692C8E1-33C6-47FC-9798-581D42DD9FC6}" type="pres">
      <dgm:prSet presAssocID="{E9FE21D0-5870-4479-B223-7E6642369A06}" presName="compNode" presStyleCnt="0"/>
      <dgm:spPr/>
    </dgm:pt>
    <dgm:pt modelId="{7035E368-1302-4314-9210-1D7D1239FA78}" type="pres">
      <dgm:prSet presAssocID="{E9FE21D0-5870-4479-B223-7E6642369A06}" presName="bkgdShape" presStyleLbl="node1" presStyleIdx="0" presStyleCnt="7" custLinFactNeighborX="2961"/>
      <dgm:spPr/>
    </dgm:pt>
    <dgm:pt modelId="{B5055732-9CEA-42FE-909E-5DA95C737D8C}" type="pres">
      <dgm:prSet presAssocID="{E9FE21D0-5870-4479-B223-7E6642369A06}" presName="nodeTx" presStyleLbl="node1" presStyleIdx="0" presStyleCnt="7">
        <dgm:presLayoutVars>
          <dgm:bulletEnabled val="1"/>
        </dgm:presLayoutVars>
      </dgm:prSet>
      <dgm:spPr/>
    </dgm:pt>
    <dgm:pt modelId="{B5E3CEB0-05EA-44DD-8D0F-7431E6BC5130}" type="pres">
      <dgm:prSet presAssocID="{E9FE21D0-5870-4479-B223-7E6642369A06}" presName="invisiNode" presStyleLbl="node1" presStyleIdx="0" presStyleCnt="7"/>
      <dgm:spPr/>
    </dgm:pt>
    <dgm:pt modelId="{F8073B65-1CC8-47B4-AD08-055DCF002B7C}" type="pres">
      <dgm:prSet presAssocID="{E9FE21D0-5870-4479-B223-7E6642369A06}" presName="imagNode" presStyleLbl="f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l="-34000" r="-34000"/>
          </a:stretch>
        </a:blipFill>
      </dgm:spPr>
    </dgm:pt>
    <dgm:pt modelId="{4596E3FB-A039-47E1-920F-7EA6D52AA73A}" type="pres">
      <dgm:prSet presAssocID="{3ABC6E7F-213F-4AF4-B948-5BDC8D40624C}" presName="sibTrans" presStyleLbl="sibTrans2D1" presStyleIdx="0" presStyleCnt="0"/>
      <dgm:spPr/>
    </dgm:pt>
    <dgm:pt modelId="{9DC5E04A-D29C-4B50-BF22-FD47ADE03409}" type="pres">
      <dgm:prSet presAssocID="{9DDA93F1-C8CC-4B57-B75C-EB6E40193C8C}" presName="compNode" presStyleCnt="0"/>
      <dgm:spPr/>
    </dgm:pt>
    <dgm:pt modelId="{DD88DD91-2BF3-4967-8764-6194E47AC820}" type="pres">
      <dgm:prSet presAssocID="{9DDA93F1-C8CC-4B57-B75C-EB6E40193C8C}" presName="bkgdShape" presStyleLbl="node1" presStyleIdx="1" presStyleCnt="7"/>
      <dgm:spPr/>
    </dgm:pt>
    <dgm:pt modelId="{84752944-B65E-4857-8A02-F07332BF1B1A}" type="pres">
      <dgm:prSet presAssocID="{9DDA93F1-C8CC-4B57-B75C-EB6E40193C8C}" presName="nodeTx" presStyleLbl="node1" presStyleIdx="1" presStyleCnt="7">
        <dgm:presLayoutVars>
          <dgm:bulletEnabled val="1"/>
        </dgm:presLayoutVars>
      </dgm:prSet>
      <dgm:spPr/>
    </dgm:pt>
    <dgm:pt modelId="{0881BE52-9B2F-4565-9F20-AAC564A5D094}" type="pres">
      <dgm:prSet presAssocID="{9DDA93F1-C8CC-4B57-B75C-EB6E40193C8C}" presName="invisiNode" presStyleLbl="node1" presStyleIdx="1" presStyleCnt="7"/>
      <dgm:spPr/>
    </dgm:pt>
    <dgm:pt modelId="{3B8D37E4-CE6A-4111-80A6-DBD879C2C154}" type="pres">
      <dgm:prSet presAssocID="{9DDA93F1-C8CC-4B57-B75C-EB6E40193C8C}" presName="imagNode" presStyleLbl="fgImgPlace1"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l="-47000" r="-47000"/>
          </a:stretch>
        </a:blipFill>
      </dgm:spPr>
    </dgm:pt>
    <dgm:pt modelId="{C1E7B199-BD3C-4E4B-86D2-BD19EF84DB6D}" type="pres">
      <dgm:prSet presAssocID="{1E706DB1-9370-45BD-9F3D-FA06ED4AB927}" presName="sibTrans" presStyleLbl="sibTrans2D1" presStyleIdx="0" presStyleCnt="0"/>
      <dgm:spPr/>
    </dgm:pt>
    <dgm:pt modelId="{9EF9C95A-674C-41B1-B0BE-4CEDB19FED63}" type="pres">
      <dgm:prSet presAssocID="{472529DD-5B67-40F2-83F6-D003DE31102F}" presName="compNode" presStyleCnt="0"/>
      <dgm:spPr/>
    </dgm:pt>
    <dgm:pt modelId="{10AD7B2B-F1D6-4481-A163-ECA2D1D45502}" type="pres">
      <dgm:prSet presAssocID="{472529DD-5B67-40F2-83F6-D003DE31102F}" presName="bkgdShape" presStyleLbl="node1" presStyleIdx="2" presStyleCnt="7"/>
      <dgm:spPr/>
    </dgm:pt>
    <dgm:pt modelId="{8A6EB006-8436-4EA6-B5FE-198607B7C8B9}" type="pres">
      <dgm:prSet presAssocID="{472529DD-5B67-40F2-83F6-D003DE31102F}" presName="nodeTx" presStyleLbl="node1" presStyleIdx="2" presStyleCnt="7">
        <dgm:presLayoutVars>
          <dgm:bulletEnabled val="1"/>
        </dgm:presLayoutVars>
      </dgm:prSet>
      <dgm:spPr/>
    </dgm:pt>
    <dgm:pt modelId="{6798435B-5D1B-4579-864E-7D0CD4539621}" type="pres">
      <dgm:prSet presAssocID="{472529DD-5B67-40F2-83F6-D003DE31102F}" presName="invisiNode" presStyleLbl="node1" presStyleIdx="2" presStyleCnt="7"/>
      <dgm:spPr/>
    </dgm:pt>
    <dgm:pt modelId="{14C5734F-6E56-4AAC-84A4-DD49E047CF56}" type="pres">
      <dgm:prSet presAssocID="{472529DD-5B67-40F2-83F6-D003DE31102F}" presName="imagNode" presStyleLbl="fgImgPlace1" presStyleIdx="2" presStyleCnt="7"/>
      <dgm:spPr>
        <a:blipFill>
          <a:blip xmlns:r="http://schemas.openxmlformats.org/officeDocument/2006/relationships" r:embed="rId3">
            <a:extLst>
              <a:ext uri="{28A0092B-C50C-407E-A947-70E740481C1C}">
                <a14:useLocalDpi xmlns:a14="http://schemas.microsoft.com/office/drawing/2010/main" val="0"/>
              </a:ext>
            </a:extLst>
          </a:blip>
          <a:srcRect/>
          <a:stretch>
            <a:fillRect l="-43000" r="-43000"/>
          </a:stretch>
        </a:blipFill>
      </dgm:spPr>
    </dgm:pt>
    <dgm:pt modelId="{75B62E06-BB7F-4246-8818-F1B2264D5470}" type="pres">
      <dgm:prSet presAssocID="{78D85F03-D8CF-4B92-AF49-289187CCF020}" presName="sibTrans" presStyleLbl="sibTrans2D1" presStyleIdx="0" presStyleCnt="0"/>
      <dgm:spPr/>
    </dgm:pt>
    <dgm:pt modelId="{0E80EF2D-6B49-4BE1-8372-CB8E38E1A7E4}" type="pres">
      <dgm:prSet presAssocID="{881E7583-0A5B-43F4-995C-5831A6723C8A}" presName="compNode" presStyleCnt="0"/>
      <dgm:spPr/>
    </dgm:pt>
    <dgm:pt modelId="{63102EAB-1017-43FF-8EEF-05CC9028F302}" type="pres">
      <dgm:prSet presAssocID="{881E7583-0A5B-43F4-995C-5831A6723C8A}" presName="bkgdShape" presStyleLbl="node1" presStyleIdx="3" presStyleCnt="7"/>
      <dgm:spPr/>
    </dgm:pt>
    <dgm:pt modelId="{325E281D-7483-4F98-8757-8E52E6667B7D}" type="pres">
      <dgm:prSet presAssocID="{881E7583-0A5B-43F4-995C-5831A6723C8A}" presName="nodeTx" presStyleLbl="node1" presStyleIdx="3" presStyleCnt="7">
        <dgm:presLayoutVars>
          <dgm:bulletEnabled val="1"/>
        </dgm:presLayoutVars>
      </dgm:prSet>
      <dgm:spPr/>
    </dgm:pt>
    <dgm:pt modelId="{84DAA2F4-E458-42CD-B6C6-3A7E75ECCA1F}" type="pres">
      <dgm:prSet presAssocID="{881E7583-0A5B-43F4-995C-5831A6723C8A}" presName="invisiNode" presStyleLbl="node1" presStyleIdx="3" presStyleCnt="7"/>
      <dgm:spPr/>
    </dgm:pt>
    <dgm:pt modelId="{9EE091DF-B2E9-4AEE-AD13-1A5933023007}" type="pres">
      <dgm:prSet presAssocID="{881E7583-0A5B-43F4-995C-5831A6723C8A}" presName="imagNode" presStyleLbl="fgImgPlace1" presStyleIdx="3" presStyleCnt="7"/>
      <dgm:spPr>
        <a:blipFill>
          <a:blip xmlns:r="http://schemas.openxmlformats.org/officeDocument/2006/relationships" r:embed="rId4">
            <a:extLst>
              <a:ext uri="{28A0092B-C50C-407E-A947-70E740481C1C}">
                <a14:useLocalDpi xmlns:a14="http://schemas.microsoft.com/office/drawing/2010/main" val="0"/>
              </a:ext>
            </a:extLst>
          </a:blip>
          <a:srcRect/>
          <a:stretch>
            <a:fillRect l="-54000" r="-54000"/>
          </a:stretch>
        </a:blipFill>
      </dgm:spPr>
    </dgm:pt>
    <dgm:pt modelId="{DBC20F30-96BE-47AA-B0BB-5EE0D23011B5}" type="pres">
      <dgm:prSet presAssocID="{C058016E-A83F-4B74-9A91-30838B5AE45B}" presName="sibTrans" presStyleLbl="sibTrans2D1" presStyleIdx="0" presStyleCnt="0"/>
      <dgm:spPr/>
    </dgm:pt>
    <dgm:pt modelId="{B01E850A-3F2D-4521-8440-84D381AB63DC}" type="pres">
      <dgm:prSet presAssocID="{4B4877BA-81A8-4AC6-A925-24257DB90156}" presName="compNode" presStyleCnt="0"/>
      <dgm:spPr/>
    </dgm:pt>
    <dgm:pt modelId="{8394B60C-52DD-4093-86F5-3AC42B4A5DEB}" type="pres">
      <dgm:prSet presAssocID="{4B4877BA-81A8-4AC6-A925-24257DB90156}" presName="bkgdShape" presStyleLbl="node1" presStyleIdx="4" presStyleCnt="7"/>
      <dgm:spPr/>
    </dgm:pt>
    <dgm:pt modelId="{73EAE765-6CD9-43BC-A10B-C2621917A953}" type="pres">
      <dgm:prSet presAssocID="{4B4877BA-81A8-4AC6-A925-24257DB90156}" presName="nodeTx" presStyleLbl="node1" presStyleIdx="4" presStyleCnt="7">
        <dgm:presLayoutVars>
          <dgm:bulletEnabled val="1"/>
        </dgm:presLayoutVars>
      </dgm:prSet>
      <dgm:spPr/>
    </dgm:pt>
    <dgm:pt modelId="{2F10EE7E-1B67-4490-ABCD-9C464C6D4F2C}" type="pres">
      <dgm:prSet presAssocID="{4B4877BA-81A8-4AC6-A925-24257DB90156}" presName="invisiNode" presStyleLbl="node1" presStyleIdx="4" presStyleCnt="7"/>
      <dgm:spPr/>
    </dgm:pt>
    <dgm:pt modelId="{A7E222A0-82B3-4796-BAC4-A5126E29EA91}" type="pres">
      <dgm:prSet presAssocID="{4B4877BA-81A8-4AC6-A925-24257DB90156}" presName="imagNode" presStyleLbl="fgImgPlace1" presStyleIdx="4"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l="-35000" r="-35000"/>
          </a:stretch>
        </a:blipFill>
      </dgm:spPr>
    </dgm:pt>
    <dgm:pt modelId="{8D4C3D17-E604-4F15-8B27-D724E0361629}" type="pres">
      <dgm:prSet presAssocID="{114B0EB1-05E5-4F43-8818-EA2700DE3674}" presName="sibTrans" presStyleLbl="sibTrans2D1" presStyleIdx="0" presStyleCnt="0"/>
      <dgm:spPr/>
    </dgm:pt>
    <dgm:pt modelId="{87439CE7-817B-4BBD-9661-97A99DEB5A8B}" type="pres">
      <dgm:prSet presAssocID="{8E31B6C8-CBF4-4D56-8117-BB411C721573}" presName="compNode" presStyleCnt="0"/>
      <dgm:spPr/>
    </dgm:pt>
    <dgm:pt modelId="{05F073CA-BD84-4CF5-A3B8-7C9077E39B38}" type="pres">
      <dgm:prSet presAssocID="{8E31B6C8-CBF4-4D56-8117-BB411C721573}" presName="bkgdShape" presStyleLbl="node1" presStyleIdx="5" presStyleCnt="7"/>
      <dgm:spPr/>
    </dgm:pt>
    <dgm:pt modelId="{F1B32BAC-B426-4F45-9BB5-FE8534557A17}" type="pres">
      <dgm:prSet presAssocID="{8E31B6C8-CBF4-4D56-8117-BB411C721573}" presName="nodeTx" presStyleLbl="node1" presStyleIdx="5" presStyleCnt="7">
        <dgm:presLayoutVars>
          <dgm:bulletEnabled val="1"/>
        </dgm:presLayoutVars>
      </dgm:prSet>
      <dgm:spPr/>
    </dgm:pt>
    <dgm:pt modelId="{B5D306CD-4C68-45A3-94E3-9273ECFB14D7}" type="pres">
      <dgm:prSet presAssocID="{8E31B6C8-CBF4-4D56-8117-BB411C721573}" presName="invisiNode" presStyleLbl="node1" presStyleIdx="5" presStyleCnt="7"/>
      <dgm:spPr/>
    </dgm:pt>
    <dgm:pt modelId="{B2847FA7-2F17-479C-8EAD-06975F59B636}" type="pres">
      <dgm:prSet presAssocID="{8E31B6C8-CBF4-4D56-8117-BB411C721573}" presName="imagNode" presStyleLbl="fgImgPlace1" presStyleIdx="5" presStyleCnt="7"/>
      <dgm:spPr>
        <a:blipFill>
          <a:blip xmlns:r="http://schemas.openxmlformats.org/officeDocument/2006/relationships" r:embed="rId6">
            <a:extLst>
              <a:ext uri="{28A0092B-C50C-407E-A947-70E740481C1C}">
                <a14:useLocalDpi xmlns:a14="http://schemas.microsoft.com/office/drawing/2010/main" val="0"/>
              </a:ext>
            </a:extLst>
          </a:blip>
          <a:srcRect/>
          <a:stretch>
            <a:fillRect l="-29000" r="-29000"/>
          </a:stretch>
        </a:blipFill>
      </dgm:spPr>
    </dgm:pt>
    <dgm:pt modelId="{DA393D3C-314F-4736-B29C-04D454202070}" type="pres">
      <dgm:prSet presAssocID="{799C2949-4E58-4257-9857-24EC82521573}" presName="sibTrans" presStyleLbl="sibTrans2D1" presStyleIdx="0" presStyleCnt="0"/>
      <dgm:spPr/>
    </dgm:pt>
    <dgm:pt modelId="{F6BD27EB-5A5D-4F38-BC8F-0631F37AA99D}" type="pres">
      <dgm:prSet presAssocID="{1DA6201A-60BF-485F-8199-247B3947DE29}" presName="compNode" presStyleCnt="0"/>
      <dgm:spPr/>
    </dgm:pt>
    <dgm:pt modelId="{DF40B0A4-E250-4A13-9CA8-B7B8A90FD67A}" type="pres">
      <dgm:prSet presAssocID="{1DA6201A-60BF-485F-8199-247B3947DE29}" presName="bkgdShape" presStyleLbl="node1" presStyleIdx="6" presStyleCnt="7"/>
      <dgm:spPr/>
    </dgm:pt>
    <dgm:pt modelId="{5FDB0034-0932-4DB2-A9A9-C17555B1A88E}" type="pres">
      <dgm:prSet presAssocID="{1DA6201A-60BF-485F-8199-247B3947DE29}" presName="nodeTx" presStyleLbl="node1" presStyleIdx="6" presStyleCnt="7">
        <dgm:presLayoutVars>
          <dgm:bulletEnabled val="1"/>
        </dgm:presLayoutVars>
      </dgm:prSet>
      <dgm:spPr/>
    </dgm:pt>
    <dgm:pt modelId="{26D7DAC5-E4B8-4C00-B49C-D22CF28E6279}" type="pres">
      <dgm:prSet presAssocID="{1DA6201A-60BF-485F-8199-247B3947DE29}" presName="invisiNode" presStyleLbl="node1" presStyleIdx="6" presStyleCnt="7"/>
      <dgm:spPr/>
    </dgm:pt>
    <dgm:pt modelId="{9B080128-EF27-451E-9F62-35678240224A}" type="pres">
      <dgm:prSet presAssocID="{1DA6201A-60BF-485F-8199-247B3947DE29}" presName="imagNode" presStyleLbl="fgImgPlace1" presStyleIdx="6" presStyleCnt="7"/>
      <dgm:spPr>
        <a:blipFill>
          <a:blip xmlns:r="http://schemas.openxmlformats.org/officeDocument/2006/relationships" r:embed="rId7">
            <a:extLst>
              <a:ext uri="{28A0092B-C50C-407E-A947-70E740481C1C}">
                <a14:useLocalDpi xmlns:a14="http://schemas.microsoft.com/office/drawing/2010/main" val="0"/>
              </a:ext>
            </a:extLst>
          </a:blip>
          <a:srcRect/>
          <a:stretch>
            <a:fillRect l="-50000" r="-50000"/>
          </a:stretch>
        </a:blipFill>
      </dgm:spPr>
    </dgm:pt>
  </dgm:ptLst>
  <dgm:cxnLst>
    <dgm:cxn modelId="{9FA8BE06-A2CA-443C-8418-9E4A620140DA}" type="presOf" srcId="{472529DD-5B67-40F2-83F6-D003DE31102F}" destId="{8A6EB006-8436-4EA6-B5FE-198607B7C8B9}" srcOrd="1" destOrd="0" presId="urn:microsoft.com/office/officeart/2005/8/layout/hList7"/>
    <dgm:cxn modelId="{28003609-E14A-4857-A972-83FD6FE99C2E}" srcId="{BAB04053-FD01-4682-8E90-6A9B75578E20}" destId="{9DDA93F1-C8CC-4B57-B75C-EB6E40193C8C}" srcOrd="1" destOrd="0" parTransId="{92AC65F4-370E-4D20-91A6-32AEDED81AC1}" sibTransId="{1E706DB1-9370-45BD-9F3D-FA06ED4AB927}"/>
    <dgm:cxn modelId="{3EA0911D-1E22-43E5-A0A0-BDD1052C1730}" type="presOf" srcId="{E9FE21D0-5870-4479-B223-7E6642369A06}" destId="{B5055732-9CEA-42FE-909E-5DA95C737D8C}" srcOrd="1" destOrd="0" presId="urn:microsoft.com/office/officeart/2005/8/layout/hList7"/>
    <dgm:cxn modelId="{50A14927-9F91-4505-9219-6052CB21B0C7}" type="presOf" srcId="{1DA6201A-60BF-485F-8199-247B3947DE29}" destId="{5FDB0034-0932-4DB2-A9A9-C17555B1A88E}" srcOrd="1" destOrd="0" presId="urn:microsoft.com/office/officeart/2005/8/layout/hList7"/>
    <dgm:cxn modelId="{1A66F834-1928-4133-B4CE-A4B82FE3D78A}" type="presOf" srcId="{472529DD-5B67-40F2-83F6-D003DE31102F}" destId="{10AD7B2B-F1D6-4481-A163-ECA2D1D45502}" srcOrd="0" destOrd="0" presId="urn:microsoft.com/office/officeart/2005/8/layout/hList7"/>
    <dgm:cxn modelId="{1FDB5D3C-B3EE-4966-BB2F-0A40B28DFA0A}" srcId="{BAB04053-FD01-4682-8E90-6A9B75578E20}" destId="{4B4877BA-81A8-4AC6-A925-24257DB90156}" srcOrd="4" destOrd="0" parTransId="{0E957015-1C9E-4678-8692-315EB8A2858B}" sibTransId="{114B0EB1-05E5-4F43-8818-EA2700DE3674}"/>
    <dgm:cxn modelId="{76E1785E-681D-4B61-8048-585D15C7426B}" type="presOf" srcId="{4B4877BA-81A8-4AC6-A925-24257DB90156}" destId="{8394B60C-52DD-4093-86F5-3AC42B4A5DEB}" srcOrd="0" destOrd="0" presId="urn:microsoft.com/office/officeart/2005/8/layout/hList7"/>
    <dgm:cxn modelId="{E87BAF5F-0FE6-4C2A-B837-EC856A3EEA92}" type="presOf" srcId="{4B4877BA-81A8-4AC6-A925-24257DB90156}" destId="{73EAE765-6CD9-43BC-A10B-C2621917A953}" srcOrd="1" destOrd="0" presId="urn:microsoft.com/office/officeart/2005/8/layout/hList7"/>
    <dgm:cxn modelId="{5FEAF561-6AA0-440B-AEDF-CF46A5ED26E0}" type="presOf" srcId="{114B0EB1-05E5-4F43-8818-EA2700DE3674}" destId="{8D4C3D17-E604-4F15-8B27-D724E0361629}" srcOrd="0" destOrd="0" presId="urn:microsoft.com/office/officeart/2005/8/layout/hList7"/>
    <dgm:cxn modelId="{36BB174D-DEE0-4455-9461-81B0FD255B4D}" srcId="{BAB04053-FD01-4682-8E90-6A9B75578E20}" destId="{8E31B6C8-CBF4-4D56-8117-BB411C721573}" srcOrd="5" destOrd="0" parTransId="{763D9BC8-F460-4309-9B82-6300BE385FD5}" sibTransId="{799C2949-4E58-4257-9857-24EC82521573}"/>
    <dgm:cxn modelId="{CA35436F-8568-4A2A-B2AB-E0EFA5657134}" type="presOf" srcId="{E9FE21D0-5870-4479-B223-7E6642369A06}" destId="{7035E368-1302-4314-9210-1D7D1239FA78}" srcOrd="0" destOrd="0" presId="urn:microsoft.com/office/officeart/2005/8/layout/hList7"/>
    <dgm:cxn modelId="{DBD32C52-A76A-477A-B94D-33A516355606}" type="presOf" srcId="{881E7583-0A5B-43F4-995C-5831A6723C8A}" destId="{325E281D-7483-4F98-8757-8E52E6667B7D}" srcOrd="1" destOrd="0" presId="urn:microsoft.com/office/officeart/2005/8/layout/hList7"/>
    <dgm:cxn modelId="{66D0B052-93D7-4748-8E04-063D0F648ED1}" type="presOf" srcId="{1E706DB1-9370-45BD-9F3D-FA06ED4AB927}" destId="{C1E7B199-BD3C-4E4B-86D2-BD19EF84DB6D}" srcOrd="0" destOrd="0" presId="urn:microsoft.com/office/officeart/2005/8/layout/hList7"/>
    <dgm:cxn modelId="{2E5AFD73-B122-49FA-91F2-CEA82A55787E}" type="presOf" srcId="{9DDA93F1-C8CC-4B57-B75C-EB6E40193C8C}" destId="{84752944-B65E-4857-8A02-F07332BF1B1A}" srcOrd="1" destOrd="0" presId="urn:microsoft.com/office/officeart/2005/8/layout/hList7"/>
    <dgm:cxn modelId="{5CBFD67E-2686-48B4-964A-92D58A841FE7}" type="presOf" srcId="{78D85F03-D8CF-4B92-AF49-289187CCF020}" destId="{75B62E06-BB7F-4246-8818-F1B2264D5470}" srcOrd="0" destOrd="0" presId="urn:microsoft.com/office/officeart/2005/8/layout/hList7"/>
    <dgm:cxn modelId="{4002C98D-F7EF-4CD7-878A-01C036C52C25}" type="presOf" srcId="{3ABC6E7F-213F-4AF4-B948-5BDC8D40624C}" destId="{4596E3FB-A039-47E1-920F-7EA6D52AA73A}" srcOrd="0" destOrd="0" presId="urn:microsoft.com/office/officeart/2005/8/layout/hList7"/>
    <dgm:cxn modelId="{DF915B98-8A4D-4339-854F-D7B355AE9253}" type="presOf" srcId="{C058016E-A83F-4B74-9A91-30838B5AE45B}" destId="{DBC20F30-96BE-47AA-B0BB-5EE0D23011B5}" srcOrd="0" destOrd="0" presId="urn:microsoft.com/office/officeart/2005/8/layout/hList7"/>
    <dgm:cxn modelId="{778189B1-78B6-4DB6-80EC-48474CCA8ADC}" srcId="{BAB04053-FD01-4682-8E90-6A9B75578E20}" destId="{1DA6201A-60BF-485F-8199-247B3947DE29}" srcOrd="6" destOrd="0" parTransId="{29DC0C74-8154-4269-B3C5-51B0055B9BD6}" sibTransId="{8E084296-B597-443D-B1FD-4BCED3C54A17}"/>
    <dgm:cxn modelId="{DD1774B4-177B-44FB-B46D-81B7ED8AC7BD}" srcId="{BAB04053-FD01-4682-8E90-6A9B75578E20}" destId="{E9FE21D0-5870-4479-B223-7E6642369A06}" srcOrd="0" destOrd="0" parTransId="{BFAA546D-FD0C-4F8A-8CE3-21717851663D}" sibTransId="{3ABC6E7F-213F-4AF4-B948-5BDC8D40624C}"/>
    <dgm:cxn modelId="{1F7065BB-32BA-4277-A285-9DFA63A649B9}" srcId="{BAB04053-FD01-4682-8E90-6A9B75578E20}" destId="{472529DD-5B67-40F2-83F6-D003DE31102F}" srcOrd="2" destOrd="0" parTransId="{7397EE6E-E093-4D9C-9394-440DF352DCC2}" sibTransId="{78D85F03-D8CF-4B92-AF49-289187CCF020}"/>
    <dgm:cxn modelId="{600F03C2-A522-48EC-9F54-2D57F11449F6}" type="presOf" srcId="{8E31B6C8-CBF4-4D56-8117-BB411C721573}" destId="{F1B32BAC-B426-4F45-9BB5-FE8534557A17}" srcOrd="1" destOrd="0" presId="urn:microsoft.com/office/officeart/2005/8/layout/hList7"/>
    <dgm:cxn modelId="{D5EA9CCF-5005-4C10-BAE4-EA614E811C15}" type="presOf" srcId="{8E31B6C8-CBF4-4D56-8117-BB411C721573}" destId="{05F073CA-BD84-4CF5-A3B8-7C9077E39B38}" srcOrd="0" destOrd="0" presId="urn:microsoft.com/office/officeart/2005/8/layout/hList7"/>
    <dgm:cxn modelId="{D6A118DB-9AB5-4EB7-8748-F61D917B4618}" type="presOf" srcId="{799C2949-4E58-4257-9857-24EC82521573}" destId="{DA393D3C-314F-4736-B29C-04D454202070}" srcOrd="0" destOrd="0" presId="urn:microsoft.com/office/officeart/2005/8/layout/hList7"/>
    <dgm:cxn modelId="{596946E3-86E1-4C66-8FEA-157C20F17B9A}" type="presOf" srcId="{9DDA93F1-C8CC-4B57-B75C-EB6E40193C8C}" destId="{DD88DD91-2BF3-4967-8764-6194E47AC820}" srcOrd="0" destOrd="0" presId="urn:microsoft.com/office/officeart/2005/8/layout/hList7"/>
    <dgm:cxn modelId="{1A05D6E3-1C4E-4EC4-B907-29FDF9F35CF8}" srcId="{BAB04053-FD01-4682-8E90-6A9B75578E20}" destId="{881E7583-0A5B-43F4-995C-5831A6723C8A}" srcOrd="3" destOrd="0" parTransId="{CC45EF3E-419E-47FB-A0DA-43A43D1EB795}" sibTransId="{C058016E-A83F-4B74-9A91-30838B5AE45B}"/>
    <dgm:cxn modelId="{4CB442E5-2D86-480E-9662-E0656289DD6D}" type="presOf" srcId="{BAB04053-FD01-4682-8E90-6A9B75578E20}" destId="{A87E7F7F-2B01-4587-B570-24F4D6F9F39C}" srcOrd="0" destOrd="0" presId="urn:microsoft.com/office/officeart/2005/8/layout/hList7"/>
    <dgm:cxn modelId="{3ABA76E7-5CC4-4DCD-BD38-868CACCDB56A}" type="presOf" srcId="{881E7583-0A5B-43F4-995C-5831A6723C8A}" destId="{63102EAB-1017-43FF-8EEF-05CC9028F302}" srcOrd="0" destOrd="0" presId="urn:microsoft.com/office/officeart/2005/8/layout/hList7"/>
    <dgm:cxn modelId="{57214EEA-0239-48D8-86DA-CF5D712459C6}" type="presOf" srcId="{1DA6201A-60BF-485F-8199-247B3947DE29}" destId="{DF40B0A4-E250-4A13-9CA8-B7B8A90FD67A}" srcOrd="0" destOrd="0" presId="urn:microsoft.com/office/officeart/2005/8/layout/hList7"/>
    <dgm:cxn modelId="{9E4C1027-7120-46F0-A8B0-C9EF8C0EE962}" type="presParOf" srcId="{A87E7F7F-2B01-4587-B570-24F4D6F9F39C}" destId="{AF1446C1-A75B-48F4-AEF2-F76F34BD4201}" srcOrd="0" destOrd="0" presId="urn:microsoft.com/office/officeart/2005/8/layout/hList7"/>
    <dgm:cxn modelId="{8C360D25-9FAB-485F-AB47-DEB657F01055}" type="presParOf" srcId="{A87E7F7F-2B01-4587-B570-24F4D6F9F39C}" destId="{EF7BE0AD-AD54-42FD-9C45-F964E172CBF9}" srcOrd="1" destOrd="0" presId="urn:microsoft.com/office/officeart/2005/8/layout/hList7"/>
    <dgm:cxn modelId="{51C8400F-58BC-41CC-9AF1-A0A3C1E61CAE}" type="presParOf" srcId="{EF7BE0AD-AD54-42FD-9C45-F964E172CBF9}" destId="{A692C8E1-33C6-47FC-9798-581D42DD9FC6}" srcOrd="0" destOrd="0" presId="urn:microsoft.com/office/officeart/2005/8/layout/hList7"/>
    <dgm:cxn modelId="{056C99CC-00F5-4FAE-BFD0-CD879B5E8D18}" type="presParOf" srcId="{A692C8E1-33C6-47FC-9798-581D42DD9FC6}" destId="{7035E368-1302-4314-9210-1D7D1239FA78}" srcOrd="0" destOrd="0" presId="urn:microsoft.com/office/officeart/2005/8/layout/hList7"/>
    <dgm:cxn modelId="{298B1A4B-FC37-4363-8187-C89FE9D53ECC}" type="presParOf" srcId="{A692C8E1-33C6-47FC-9798-581D42DD9FC6}" destId="{B5055732-9CEA-42FE-909E-5DA95C737D8C}" srcOrd="1" destOrd="0" presId="urn:microsoft.com/office/officeart/2005/8/layout/hList7"/>
    <dgm:cxn modelId="{BD7D4479-C5CA-4CC0-A7B5-E978EA70C7B9}" type="presParOf" srcId="{A692C8E1-33C6-47FC-9798-581D42DD9FC6}" destId="{B5E3CEB0-05EA-44DD-8D0F-7431E6BC5130}" srcOrd="2" destOrd="0" presId="urn:microsoft.com/office/officeart/2005/8/layout/hList7"/>
    <dgm:cxn modelId="{19685417-3A01-4923-8A58-906B473AAAF9}" type="presParOf" srcId="{A692C8E1-33C6-47FC-9798-581D42DD9FC6}" destId="{F8073B65-1CC8-47B4-AD08-055DCF002B7C}" srcOrd="3" destOrd="0" presId="urn:microsoft.com/office/officeart/2005/8/layout/hList7"/>
    <dgm:cxn modelId="{E48C83F4-BA69-4468-8803-BFC4549D47BC}" type="presParOf" srcId="{EF7BE0AD-AD54-42FD-9C45-F964E172CBF9}" destId="{4596E3FB-A039-47E1-920F-7EA6D52AA73A}" srcOrd="1" destOrd="0" presId="urn:microsoft.com/office/officeart/2005/8/layout/hList7"/>
    <dgm:cxn modelId="{B019C59F-0F6A-4536-A1FD-ABEDFD9BAF82}" type="presParOf" srcId="{EF7BE0AD-AD54-42FD-9C45-F964E172CBF9}" destId="{9DC5E04A-D29C-4B50-BF22-FD47ADE03409}" srcOrd="2" destOrd="0" presId="urn:microsoft.com/office/officeart/2005/8/layout/hList7"/>
    <dgm:cxn modelId="{CB892E17-8FA6-4EF0-9466-D8C61BEAAE82}" type="presParOf" srcId="{9DC5E04A-D29C-4B50-BF22-FD47ADE03409}" destId="{DD88DD91-2BF3-4967-8764-6194E47AC820}" srcOrd="0" destOrd="0" presId="urn:microsoft.com/office/officeart/2005/8/layout/hList7"/>
    <dgm:cxn modelId="{9B6D9086-C17B-4D3D-9686-B7F8C3AB639E}" type="presParOf" srcId="{9DC5E04A-D29C-4B50-BF22-FD47ADE03409}" destId="{84752944-B65E-4857-8A02-F07332BF1B1A}" srcOrd="1" destOrd="0" presId="urn:microsoft.com/office/officeart/2005/8/layout/hList7"/>
    <dgm:cxn modelId="{01CB04B3-F83A-4F72-B4FC-3D7717C1A050}" type="presParOf" srcId="{9DC5E04A-D29C-4B50-BF22-FD47ADE03409}" destId="{0881BE52-9B2F-4565-9F20-AAC564A5D094}" srcOrd="2" destOrd="0" presId="urn:microsoft.com/office/officeart/2005/8/layout/hList7"/>
    <dgm:cxn modelId="{EA344924-274A-4857-B0F0-9004203C092D}" type="presParOf" srcId="{9DC5E04A-D29C-4B50-BF22-FD47ADE03409}" destId="{3B8D37E4-CE6A-4111-80A6-DBD879C2C154}" srcOrd="3" destOrd="0" presId="urn:microsoft.com/office/officeart/2005/8/layout/hList7"/>
    <dgm:cxn modelId="{E5D09B32-F58D-48AF-BAF7-E173B62A625F}" type="presParOf" srcId="{EF7BE0AD-AD54-42FD-9C45-F964E172CBF9}" destId="{C1E7B199-BD3C-4E4B-86D2-BD19EF84DB6D}" srcOrd="3" destOrd="0" presId="urn:microsoft.com/office/officeart/2005/8/layout/hList7"/>
    <dgm:cxn modelId="{8DC7BCE4-72CD-442C-B875-0BD39516EEF4}" type="presParOf" srcId="{EF7BE0AD-AD54-42FD-9C45-F964E172CBF9}" destId="{9EF9C95A-674C-41B1-B0BE-4CEDB19FED63}" srcOrd="4" destOrd="0" presId="urn:microsoft.com/office/officeart/2005/8/layout/hList7"/>
    <dgm:cxn modelId="{8789830E-8E9F-4510-9DB2-8D49DFED0787}" type="presParOf" srcId="{9EF9C95A-674C-41B1-B0BE-4CEDB19FED63}" destId="{10AD7B2B-F1D6-4481-A163-ECA2D1D45502}" srcOrd="0" destOrd="0" presId="urn:microsoft.com/office/officeart/2005/8/layout/hList7"/>
    <dgm:cxn modelId="{12732A0B-ADEF-4666-8C13-3C103DB7E6AA}" type="presParOf" srcId="{9EF9C95A-674C-41B1-B0BE-4CEDB19FED63}" destId="{8A6EB006-8436-4EA6-B5FE-198607B7C8B9}" srcOrd="1" destOrd="0" presId="urn:microsoft.com/office/officeart/2005/8/layout/hList7"/>
    <dgm:cxn modelId="{4D0C4BA4-F7F5-4BC7-9936-3A81D7B1BAB3}" type="presParOf" srcId="{9EF9C95A-674C-41B1-B0BE-4CEDB19FED63}" destId="{6798435B-5D1B-4579-864E-7D0CD4539621}" srcOrd="2" destOrd="0" presId="urn:microsoft.com/office/officeart/2005/8/layout/hList7"/>
    <dgm:cxn modelId="{9BC1A19A-554F-4B12-9D2B-30DC416F9D7E}" type="presParOf" srcId="{9EF9C95A-674C-41B1-B0BE-4CEDB19FED63}" destId="{14C5734F-6E56-4AAC-84A4-DD49E047CF56}" srcOrd="3" destOrd="0" presId="urn:microsoft.com/office/officeart/2005/8/layout/hList7"/>
    <dgm:cxn modelId="{65CD6C6E-D7C3-4B35-A82D-E4171B1CB15D}" type="presParOf" srcId="{EF7BE0AD-AD54-42FD-9C45-F964E172CBF9}" destId="{75B62E06-BB7F-4246-8818-F1B2264D5470}" srcOrd="5" destOrd="0" presId="urn:microsoft.com/office/officeart/2005/8/layout/hList7"/>
    <dgm:cxn modelId="{8394637B-5B5E-4B28-9E9E-1727C351F42D}" type="presParOf" srcId="{EF7BE0AD-AD54-42FD-9C45-F964E172CBF9}" destId="{0E80EF2D-6B49-4BE1-8372-CB8E38E1A7E4}" srcOrd="6" destOrd="0" presId="urn:microsoft.com/office/officeart/2005/8/layout/hList7"/>
    <dgm:cxn modelId="{6BA1AD39-E601-405D-B75E-A2F8451BB52C}" type="presParOf" srcId="{0E80EF2D-6B49-4BE1-8372-CB8E38E1A7E4}" destId="{63102EAB-1017-43FF-8EEF-05CC9028F302}" srcOrd="0" destOrd="0" presId="urn:microsoft.com/office/officeart/2005/8/layout/hList7"/>
    <dgm:cxn modelId="{399685BD-B9CD-426A-B1C7-A8CD6177395D}" type="presParOf" srcId="{0E80EF2D-6B49-4BE1-8372-CB8E38E1A7E4}" destId="{325E281D-7483-4F98-8757-8E52E6667B7D}" srcOrd="1" destOrd="0" presId="urn:microsoft.com/office/officeart/2005/8/layout/hList7"/>
    <dgm:cxn modelId="{7802A0A2-429C-49BC-9407-CCDD8654F01C}" type="presParOf" srcId="{0E80EF2D-6B49-4BE1-8372-CB8E38E1A7E4}" destId="{84DAA2F4-E458-42CD-B6C6-3A7E75ECCA1F}" srcOrd="2" destOrd="0" presId="urn:microsoft.com/office/officeart/2005/8/layout/hList7"/>
    <dgm:cxn modelId="{5506D421-64AF-468A-A472-52DC2EC64810}" type="presParOf" srcId="{0E80EF2D-6B49-4BE1-8372-CB8E38E1A7E4}" destId="{9EE091DF-B2E9-4AEE-AD13-1A5933023007}" srcOrd="3" destOrd="0" presId="urn:microsoft.com/office/officeart/2005/8/layout/hList7"/>
    <dgm:cxn modelId="{7B2B7DE4-7A8E-4145-B28F-4012C294A5EC}" type="presParOf" srcId="{EF7BE0AD-AD54-42FD-9C45-F964E172CBF9}" destId="{DBC20F30-96BE-47AA-B0BB-5EE0D23011B5}" srcOrd="7" destOrd="0" presId="urn:microsoft.com/office/officeart/2005/8/layout/hList7"/>
    <dgm:cxn modelId="{745B3D47-ACED-48DE-B117-F73211FDA579}" type="presParOf" srcId="{EF7BE0AD-AD54-42FD-9C45-F964E172CBF9}" destId="{B01E850A-3F2D-4521-8440-84D381AB63DC}" srcOrd="8" destOrd="0" presId="urn:microsoft.com/office/officeart/2005/8/layout/hList7"/>
    <dgm:cxn modelId="{686330D8-27CD-4215-B93C-BB0F58B3D831}" type="presParOf" srcId="{B01E850A-3F2D-4521-8440-84D381AB63DC}" destId="{8394B60C-52DD-4093-86F5-3AC42B4A5DEB}" srcOrd="0" destOrd="0" presId="urn:microsoft.com/office/officeart/2005/8/layout/hList7"/>
    <dgm:cxn modelId="{75F5EA22-DE38-4EEC-A647-057E570AF90E}" type="presParOf" srcId="{B01E850A-3F2D-4521-8440-84D381AB63DC}" destId="{73EAE765-6CD9-43BC-A10B-C2621917A953}" srcOrd="1" destOrd="0" presId="urn:microsoft.com/office/officeart/2005/8/layout/hList7"/>
    <dgm:cxn modelId="{0658F098-BE46-4DF4-9028-D29B5B356CAD}" type="presParOf" srcId="{B01E850A-3F2D-4521-8440-84D381AB63DC}" destId="{2F10EE7E-1B67-4490-ABCD-9C464C6D4F2C}" srcOrd="2" destOrd="0" presId="urn:microsoft.com/office/officeart/2005/8/layout/hList7"/>
    <dgm:cxn modelId="{85B72374-575E-4A62-86A0-8C83A02F7D4F}" type="presParOf" srcId="{B01E850A-3F2D-4521-8440-84D381AB63DC}" destId="{A7E222A0-82B3-4796-BAC4-A5126E29EA91}" srcOrd="3" destOrd="0" presId="urn:microsoft.com/office/officeart/2005/8/layout/hList7"/>
    <dgm:cxn modelId="{A1B33AAF-339C-48A0-9AC2-5379896EE86B}" type="presParOf" srcId="{EF7BE0AD-AD54-42FD-9C45-F964E172CBF9}" destId="{8D4C3D17-E604-4F15-8B27-D724E0361629}" srcOrd="9" destOrd="0" presId="urn:microsoft.com/office/officeart/2005/8/layout/hList7"/>
    <dgm:cxn modelId="{12606B9C-4BED-40FB-AF24-5EA892DA3903}" type="presParOf" srcId="{EF7BE0AD-AD54-42FD-9C45-F964E172CBF9}" destId="{87439CE7-817B-4BBD-9661-97A99DEB5A8B}" srcOrd="10" destOrd="0" presId="urn:microsoft.com/office/officeart/2005/8/layout/hList7"/>
    <dgm:cxn modelId="{5CBFA805-A873-4CE6-B445-58BC6F10E95A}" type="presParOf" srcId="{87439CE7-817B-4BBD-9661-97A99DEB5A8B}" destId="{05F073CA-BD84-4CF5-A3B8-7C9077E39B38}" srcOrd="0" destOrd="0" presId="urn:microsoft.com/office/officeart/2005/8/layout/hList7"/>
    <dgm:cxn modelId="{C7A7C9FD-68AB-416D-A2F1-E54C7202A5A7}" type="presParOf" srcId="{87439CE7-817B-4BBD-9661-97A99DEB5A8B}" destId="{F1B32BAC-B426-4F45-9BB5-FE8534557A17}" srcOrd="1" destOrd="0" presId="urn:microsoft.com/office/officeart/2005/8/layout/hList7"/>
    <dgm:cxn modelId="{7FD58067-F8A6-422F-97CF-C90360FF977D}" type="presParOf" srcId="{87439CE7-817B-4BBD-9661-97A99DEB5A8B}" destId="{B5D306CD-4C68-45A3-94E3-9273ECFB14D7}" srcOrd="2" destOrd="0" presId="urn:microsoft.com/office/officeart/2005/8/layout/hList7"/>
    <dgm:cxn modelId="{A3DD2F3D-205A-459A-8BD5-C8B3F43234AD}" type="presParOf" srcId="{87439CE7-817B-4BBD-9661-97A99DEB5A8B}" destId="{B2847FA7-2F17-479C-8EAD-06975F59B636}" srcOrd="3" destOrd="0" presId="urn:microsoft.com/office/officeart/2005/8/layout/hList7"/>
    <dgm:cxn modelId="{A09C8F14-1E8E-4F88-BDED-EC4ED6C3EC38}" type="presParOf" srcId="{EF7BE0AD-AD54-42FD-9C45-F964E172CBF9}" destId="{DA393D3C-314F-4736-B29C-04D454202070}" srcOrd="11" destOrd="0" presId="urn:microsoft.com/office/officeart/2005/8/layout/hList7"/>
    <dgm:cxn modelId="{FFD6967D-2A09-471D-8114-953DC5C52BD7}" type="presParOf" srcId="{EF7BE0AD-AD54-42FD-9C45-F964E172CBF9}" destId="{F6BD27EB-5A5D-4F38-BC8F-0631F37AA99D}" srcOrd="12" destOrd="0" presId="urn:microsoft.com/office/officeart/2005/8/layout/hList7"/>
    <dgm:cxn modelId="{F99F9042-2D88-45A0-BED1-A07B648CC50D}" type="presParOf" srcId="{F6BD27EB-5A5D-4F38-BC8F-0631F37AA99D}" destId="{DF40B0A4-E250-4A13-9CA8-B7B8A90FD67A}" srcOrd="0" destOrd="0" presId="urn:microsoft.com/office/officeart/2005/8/layout/hList7"/>
    <dgm:cxn modelId="{E74CC8B0-1DFE-4D18-93EF-AB79788976F7}" type="presParOf" srcId="{F6BD27EB-5A5D-4F38-BC8F-0631F37AA99D}" destId="{5FDB0034-0932-4DB2-A9A9-C17555B1A88E}" srcOrd="1" destOrd="0" presId="urn:microsoft.com/office/officeart/2005/8/layout/hList7"/>
    <dgm:cxn modelId="{68670D55-4914-420A-9FB0-65A422B23946}" type="presParOf" srcId="{F6BD27EB-5A5D-4F38-BC8F-0631F37AA99D}" destId="{26D7DAC5-E4B8-4C00-B49C-D22CF28E6279}" srcOrd="2" destOrd="0" presId="urn:microsoft.com/office/officeart/2005/8/layout/hList7"/>
    <dgm:cxn modelId="{7D0C0D96-1431-4680-B71C-3F3122AB740F}" type="presParOf" srcId="{F6BD27EB-5A5D-4F38-BC8F-0631F37AA99D}" destId="{9B080128-EF27-451E-9F62-35678240224A}"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9546F3-951D-48E1-942F-028AF6FBAA19}" type="doc">
      <dgm:prSet loTypeId="urn:microsoft.com/office/officeart/2005/8/layout/vList5" loCatId="list" qsTypeId="urn:microsoft.com/office/officeart/2005/8/quickstyle/simple5" qsCatId="simple" csTypeId="urn:microsoft.com/office/officeart/2005/8/colors/accent1_2" csCatId="accent1" phldr="1"/>
      <dgm:spPr/>
      <dgm:t>
        <a:bodyPr/>
        <a:lstStyle/>
        <a:p>
          <a:endParaRPr lang="es-HN"/>
        </a:p>
      </dgm:t>
    </dgm:pt>
    <dgm:pt modelId="{39EC6FFA-C60B-4AA6-8EED-4D385D4B1A95}">
      <dgm:prSet phldrT="[Texto]"/>
      <dgm:spPr/>
      <dgm:t>
        <a:bodyPr/>
        <a:lstStyle/>
        <a:p>
          <a:r>
            <a:rPr lang="es-HN" dirty="0"/>
            <a:t>Nivel 1</a:t>
          </a:r>
        </a:p>
      </dgm:t>
    </dgm:pt>
    <dgm:pt modelId="{E739ABBA-6FD1-4EF6-BF02-B0A864F4FD3A}" type="parTrans" cxnId="{5397BC0F-4FC8-403F-8D80-CDAA60D15D43}">
      <dgm:prSet/>
      <dgm:spPr/>
      <dgm:t>
        <a:bodyPr/>
        <a:lstStyle/>
        <a:p>
          <a:endParaRPr lang="es-HN"/>
        </a:p>
      </dgm:t>
    </dgm:pt>
    <dgm:pt modelId="{4BE6E7F0-C9A8-4B61-8B28-35DFBC8B3242}" type="sibTrans" cxnId="{5397BC0F-4FC8-403F-8D80-CDAA60D15D43}">
      <dgm:prSet/>
      <dgm:spPr/>
      <dgm:t>
        <a:bodyPr/>
        <a:lstStyle/>
        <a:p>
          <a:endParaRPr lang="es-HN"/>
        </a:p>
      </dgm:t>
    </dgm:pt>
    <dgm:pt modelId="{1D598D14-5EB2-4DC5-B182-C568501AD112}">
      <dgm:prSet phldrT="[Texto]"/>
      <dgm:spPr/>
      <dgm:t>
        <a:bodyPr/>
        <a:lstStyle/>
        <a:p>
          <a:r>
            <a:rPr lang="es-HN" dirty="0"/>
            <a:t>Practicas de seguridad realizadas de manera informal.</a:t>
          </a:r>
        </a:p>
      </dgm:t>
    </dgm:pt>
    <dgm:pt modelId="{4CB7E5B6-CE05-4905-8870-A03CC7D9756E}" type="parTrans" cxnId="{F280AFDE-8DD9-4D64-BCC9-5F8E9CC51AB2}">
      <dgm:prSet/>
      <dgm:spPr/>
      <dgm:t>
        <a:bodyPr/>
        <a:lstStyle/>
        <a:p>
          <a:endParaRPr lang="es-HN"/>
        </a:p>
      </dgm:t>
    </dgm:pt>
    <dgm:pt modelId="{77A0FEB2-DC32-4039-AD4D-7B7F8F7D5447}" type="sibTrans" cxnId="{F280AFDE-8DD9-4D64-BCC9-5F8E9CC51AB2}">
      <dgm:prSet/>
      <dgm:spPr/>
      <dgm:t>
        <a:bodyPr/>
        <a:lstStyle/>
        <a:p>
          <a:endParaRPr lang="es-HN"/>
        </a:p>
      </dgm:t>
    </dgm:pt>
    <dgm:pt modelId="{07A73A89-570F-468C-9C9C-1CE22AEEC124}">
      <dgm:prSet phldrT="[Texto]"/>
      <dgm:spPr/>
      <dgm:t>
        <a:bodyPr/>
        <a:lstStyle/>
        <a:p>
          <a:r>
            <a:rPr lang="es-HN" dirty="0"/>
            <a:t>Nivel 2</a:t>
          </a:r>
        </a:p>
      </dgm:t>
    </dgm:pt>
    <dgm:pt modelId="{3C8E2DCD-D2E0-44FD-AD01-D1533649285C}" type="parTrans" cxnId="{AB7DB92B-9B47-4C0B-A6A1-CB8BCA640EA3}">
      <dgm:prSet/>
      <dgm:spPr/>
      <dgm:t>
        <a:bodyPr/>
        <a:lstStyle/>
        <a:p>
          <a:endParaRPr lang="es-HN"/>
        </a:p>
      </dgm:t>
    </dgm:pt>
    <dgm:pt modelId="{B9411E67-625B-4C5D-B049-121FD6D4661C}" type="sibTrans" cxnId="{AB7DB92B-9B47-4C0B-A6A1-CB8BCA640EA3}">
      <dgm:prSet/>
      <dgm:spPr/>
      <dgm:t>
        <a:bodyPr/>
        <a:lstStyle/>
        <a:p>
          <a:endParaRPr lang="es-HN"/>
        </a:p>
      </dgm:t>
    </dgm:pt>
    <dgm:pt modelId="{A439D58F-CBBF-4C8B-90EA-3BCF1227F552}">
      <dgm:prSet phldrT="[Texto]"/>
      <dgm:spPr/>
      <dgm:t>
        <a:bodyPr/>
        <a:lstStyle/>
        <a:p>
          <a:r>
            <a:rPr lang="es-HN" dirty="0"/>
            <a:t>Planificación y seguimiento de las prácticas de seguridad</a:t>
          </a:r>
        </a:p>
      </dgm:t>
    </dgm:pt>
    <dgm:pt modelId="{94229402-E0CD-4485-9569-7510C6A7ADB3}" type="parTrans" cxnId="{C3831C88-D666-4FAF-BC03-C549BE9DB081}">
      <dgm:prSet/>
      <dgm:spPr/>
      <dgm:t>
        <a:bodyPr/>
        <a:lstStyle/>
        <a:p>
          <a:endParaRPr lang="es-HN"/>
        </a:p>
      </dgm:t>
    </dgm:pt>
    <dgm:pt modelId="{230BDCCA-AF2D-4491-BCE4-EB0CBC5809BF}" type="sibTrans" cxnId="{C3831C88-D666-4FAF-BC03-C549BE9DB081}">
      <dgm:prSet/>
      <dgm:spPr/>
      <dgm:t>
        <a:bodyPr/>
        <a:lstStyle/>
        <a:p>
          <a:endParaRPr lang="es-HN"/>
        </a:p>
      </dgm:t>
    </dgm:pt>
    <dgm:pt modelId="{71A93CBC-E337-465B-AF71-E26F90E01166}">
      <dgm:prSet phldrT="[Texto]"/>
      <dgm:spPr/>
      <dgm:t>
        <a:bodyPr/>
        <a:lstStyle/>
        <a:p>
          <a:r>
            <a:rPr lang="es-HN" dirty="0"/>
            <a:t>Nivel 3</a:t>
          </a:r>
        </a:p>
      </dgm:t>
    </dgm:pt>
    <dgm:pt modelId="{AD3CA339-6A70-4687-8AA7-8D11B21CFA80}" type="parTrans" cxnId="{563924F1-03CA-4B84-93FE-E3AD2270D0D5}">
      <dgm:prSet/>
      <dgm:spPr/>
      <dgm:t>
        <a:bodyPr/>
        <a:lstStyle/>
        <a:p>
          <a:endParaRPr lang="es-HN"/>
        </a:p>
      </dgm:t>
    </dgm:pt>
    <dgm:pt modelId="{7E16AB0C-714D-4D40-BB96-9A74A9013DAC}" type="sibTrans" cxnId="{563924F1-03CA-4B84-93FE-E3AD2270D0D5}">
      <dgm:prSet/>
      <dgm:spPr/>
      <dgm:t>
        <a:bodyPr/>
        <a:lstStyle/>
        <a:p>
          <a:endParaRPr lang="es-HN"/>
        </a:p>
      </dgm:t>
    </dgm:pt>
    <dgm:pt modelId="{3919E847-4317-4490-A483-E63C13AE4A9B}">
      <dgm:prSet phldrT="[Texto]"/>
      <dgm:spPr/>
      <dgm:t>
        <a:bodyPr/>
        <a:lstStyle/>
        <a:p>
          <a:r>
            <a:rPr lang="es-HN" dirty="0"/>
            <a:t>Definición y coordinación de las políticas y procedimientos de seguridad.</a:t>
          </a:r>
        </a:p>
      </dgm:t>
    </dgm:pt>
    <dgm:pt modelId="{5BE5D8DC-7016-43B1-96EE-62C98F5231DB}" type="parTrans" cxnId="{5CB346BA-AA8D-4205-AB69-08997B649404}">
      <dgm:prSet/>
      <dgm:spPr/>
      <dgm:t>
        <a:bodyPr/>
        <a:lstStyle/>
        <a:p>
          <a:endParaRPr lang="es-HN"/>
        </a:p>
      </dgm:t>
    </dgm:pt>
    <dgm:pt modelId="{D4C06278-30AB-4F39-9D58-65EDD1C30C14}" type="sibTrans" cxnId="{5CB346BA-AA8D-4205-AB69-08997B649404}">
      <dgm:prSet/>
      <dgm:spPr/>
      <dgm:t>
        <a:bodyPr/>
        <a:lstStyle/>
        <a:p>
          <a:endParaRPr lang="es-HN"/>
        </a:p>
      </dgm:t>
    </dgm:pt>
    <dgm:pt modelId="{B53FC759-D859-4D23-B924-F764EDFEB2ED}">
      <dgm:prSet/>
      <dgm:spPr/>
      <dgm:t>
        <a:bodyPr/>
        <a:lstStyle/>
        <a:p>
          <a:r>
            <a:rPr lang="es-HN" dirty="0"/>
            <a:t>Nivel 4</a:t>
          </a:r>
        </a:p>
      </dgm:t>
    </dgm:pt>
    <dgm:pt modelId="{989DD6FA-7EF1-432A-B533-CF0FCC130EAB}" type="parTrans" cxnId="{6688F524-0601-461B-891E-247F98E53BE4}">
      <dgm:prSet/>
      <dgm:spPr/>
      <dgm:t>
        <a:bodyPr/>
        <a:lstStyle/>
        <a:p>
          <a:endParaRPr lang="es-HN"/>
        </a:p>
      </dgm:t>
    </dgm:pt>
    <dgm:pt modelId="{39D878CE-983F-4B7F-9EE4-63533627C54F}" type="sibTrans" cxnId="{6688F524-0601-461B-891E-247F98E53BE4}">
      <dgm:prSet/>
      <dgm:spPr/>
      <dgm:t>
        <a:bodyPr/>
        <a:lstStyle/>
        <a:p>
          <a:endParaRPr lang="es-HN"/>
        </a:p>
      </dgm:t>
    </dgm:pt>
    <dgm:pt modelId="{3CB501D1-5FAD-4F75-9687-C979C4B606C9}">
      <dgm:prSet/>
      <dgm:spPr/>
      <dgm:t>
        <a:bodyPr/>
        <a:lstStyle/>
        <a:p>
          <a:r>
            <a:rPr lang="es-HN" dirty="0"/>
            <a:t>Seguridad controlada a través de distintos controles y objetivos de calidad</a:t>
          </a:r>
        </a:p>
      </dgm:t>
    </dgm:pt>
    <dgm:pt modelId="{079F9D80-46B2-439B-AE12-5207CCCA5C65}" type="parTrans" cxnId="{12EA0092-6E64-47C5-943C-3239D081A44E}">
      <dgm:prSet/>
      <dgm:spPr/>
      <dgm:t>
        <a:bodyPr/>
        <a:lstStyle/>
        <a:p>
          <a:endParaRPr lang="es-HN"/>
        </a:p>
      </dgm:t>
    </dgm:pt>
    <dgm:pt modelId="{E7CC8B04-C270-4802-AD8B-8EF7101732E9}" type="sibTrans" cxnId="{12EA0092-6E64-47C5-943C-3239D081A44E}">
      <dgm:prSet/>
      <dgm:spPr/>
      <dgm:t>
        <a:bodyPr/>
        <a:lstStyle/>
        <a:p>
          <a:endParaRPr lang="es-HN"/>
        </a:p>
      </dgm:t>
    </dgm:pt>
    <dgm:pt modelId="{980A4E95-4371-4FBF-8063-66A756BBB878}">
      <dgm:prSet/>
      <dgm:spPr/>
      <dgm:t>
        <a:bodyPr/>
        <a:lstStyle/>
        <a:p>
          <a:r>
            <a:rPr lang="es-HN" dirty="0"/>
            <a:t>Nivel 5</a:t>
          </a:r>
        </a:p>
      </dgm:t>
    </dgm:pt>
    <dgm:pt modelId="{9CCB4E4B-E29B-4633-AE92-D9F055EE9BF8}" type="parTrans" cxnId="{0DEB1F66-43B6-4BEA-99D4-9718571BEEF2}">
      <dgm:prSet/>
      <dgm:spPr/>
      <dgm:t>
        <a:bodyPr/>
        <a:lstStyle/>
        <a:p>
          <a:endParaRPr lang="es-HN"/>
        </a:p>
      </dgm:t>
    </dgm:pt>
    <dgm:pt modelId="{87872821-9C90-4A3C-9526-112BCCCA8907}" type="sibTrans" cxnId="{0DEB1F66-43B6-4BEA-99D4-9718571BEEF2}">
      <dgm:prSet/>
      <dgm:spPr/>
      <dgm:t>
        <a:bodyPr/>
        <a:lstStyle/>
        <a:p>
          <a:endParaRPr lang="es-HN"/>
        </a:p>
      </dgm:t>
    </dgm:pt>
    <dgm:pt modelId="{5367D575-F1EE-4F97-8878-DF4D681705E4}">
      <dgm:prSet/>
      <dgm:spPr/>
      <dgm:t>
        <a:bodyPr/>
        <a:lstStyle/>
        <a:p>
          <a:r>
            <a:rPr lang="es-HN" dirty="0"/>
            <a:t>Implantación de un proceso de mejora continua.</a:t>
          </a:r>
        </a:p>
      </dgm:t>
    </dgm:pt>
    <dgm:pt modelId="{5E418ADB-858A-4FE2-B559-988474F0CC55}" type="parTrans" cxnId="{22D50605-2DE9-4657-B02B-CFF5BD54D9A6}">
      <dgm:prSet/>
      <dgm:spPr/>
      <dgm:t>
        <a:bodyPr/>
        <a:lstStyle/>
        <a:p>
          <a:endParaRPr lang="es-HN"/>
        </a:p>
      </dgm:t>
    </dgm:pt>
    <dgm:pt modelId="{6A85176B-6BDE-4142-93FD-9F3357A90BE3}" type="sibTrans" cxnId="{22D50605-2DE9-4657-B02B-CFF5BD54D9A6}">
      <dgm:prSet/>
      <dgm:spPr/>
      <dgm:t>
        <a:bodyPr/>
        <a:lstStyle/>
        <a:p>
          <a:endParaRPr lang="es-HN"/>
        </a:p>
      </dgm:t>
    </dgm:pt>
    <dgm:pt modelId="{19CF08A0-56D9-4B63-8394-647746BD64C2}" type="pres">
      <dgm:prSet presAssocID="{009546F3-951D-48E1-942F-028AF6FBAA19}" presName="Name0" presStyleCnt="0">
        <dgm:presLayoutVars>
          <dgm:dir/>
          <dgm:animLvl val="lvl"/>
          <dgm:resizeHandles val="exact"/>
        </dgm:presLayoutVars>
      </dgm:prSet>
      <dgm:spPr/>
    </dgm:pt>
    <dgm:pt modelId="{95655CC8-3941-4CA2-AA13-A7A273B6F7E3}" type="pres">
      <dgm:prSet presAssocID="{39EC6FFA-C60B-4AA6-8EED-4D385D4B1A95}" presName="linNode" presStyleCnt="0"/>
      <dgm:spPr/>
    </dgm:pt>
    <dgm:pt modelId="{A26A126B-90B2-47E0-A10F-1C714143057E}" type="pres">
      <dgm:prSet presAssocID="{39EC6FFA-C60B-4AA6-8EED-4D385D4B1A95}" presName="parentText" presStyleLbl="node1" presStyleIdx="0" presStyleCnt="5">
        <dgm:presLayoutVars>
          <dgm:chMax val="1"/>
          <dgm:bulletEnabled val="1"/>
        </dgm:presLayoutVars>
      </dgm:prSet>
      <dgm:spPr/>
    </dgm:pt>
    <dgm:pt modelId="{BC432795-0752-4F68-A276-7A43859EEBA8}" type="pres">
      <dgm:prSet presAssocID="{39EC6FFA-C60B-4AA6-8EED-4D385D4B1A95}" presName="descendantText" presStyleLbl="alignAccFollowNode1" presStyleIdx="0" presStyleCnt="5">
        <dgm:presLayoutVars>
          <dgm:bulletEnabled val="1"/>
        </dgm:presLayoutVars>
      </dgm:prSet>
      <dgm:spPr/>
    </dgm:pt>
    <dgm:pt modelId="{E35D1B44-0E0D-4A36-8567-B6B11E4A65FD}" type="pres">
      <dgm:prSet presAssocID="{4BE6E7F0-C9A8-4B61-8B28-35DFBC8B3242}" presName="sp" presStyleCnt="0"/>
      <dgm:spPr/>
    </dgm:pt>
    <dgm:pt modelId="{7D9FEBD8-B8C6-4132-889F-1A08D1A6C4C5}" type="pres">
      <dgm:prSet presAssocID="{07A73A89-570F-468C-9C9C-1CE22AEEC124}" presName="linNode" presStyleCnt="0"/>
      <dgm:spPr/>
    </dgm:pt>
    <dgm:pt modelId="{C22B0011-C223-45CB-8111-7DC5DAAFBF87}" type="pres">
      <dgm:prSet presAssocID="{07A73A89-570F-468C-9C9C-1CE22AEEC124}" presName="parentText" presStyleLbl="node1" presStyleIdx="1" presStyleCnt="5">
        <dgm:presLayoutVars>
          <dgm:chMax val="1"/>
          <dgm:bulletEnabled val="1"/>
        </dgm:presLayoutVars>
      </dgm:prSet>
      <dgm:spPr/>
    </dgm:pt>
    <dgm:pt modelId="{26053321-D967-4321-A722-3CC6C4595F4A}" type="pres">
      <dgm:prSet presAssocID="{07A73A89-570F-468C-9C9C-1CE22AEEC124}" presName="descendantText" presStyleLbl="alignAccFollowNode1" presStyleIdx="1" presStyleCnt="5">
        <dgm:presLayoutVars>
          <dgm:bulletEnabled val="1"/>
        </dgm:presLayoutVars>
      </dgm:prSet>
      <dgm:spPr/>
    </dgm:pt>
    <dgm:pt modelId="{E63C54B0-BBAD-413A-BAD5-71BE5AAAE1CD}" type="pres">
      <dgm:prSet presAssocID="{B9411E67-625B-4C5D-B049-121FD6D4661C}" presName="sp" presStyleCnt="0"/>
      <dgm:spPr/>
    </dgm:pt>
    <dgm:pt modelId="{35131F72-1C91-46C1-8BDC-126D31F91220}" type="pres">
      <dgm:prSet presAssocID="{71A93CBC-E337-465B-AF71-E26F90E01166}" presName="linNode" presStyleCnt="0"/>
      <dgm:spPr/>
    </dgm:pt>
    <dgm:pt modelId="{66E5E4B7-2921-4AC9-9FE5-01340209E4D6}" type="pres">
      <dgm:prSet presAssocID="{71A93CBC-E337-465B-AF71-E26F90E01166}" presName="parentText" presStyleLbl="node1" presStyleIdx="2" presStyleCnt="5">
        <dgm:presLayoutVars>
          <dgm:chMax val="1"/>
          <dgm:bulletEnabled val="1"/>
        </dgm:presLayoutVars>
      </dgm:prSet>
      <dgm:spPr/>
    </dgm:pt>
    <dgm:pt modelId="{50437999-6BE3-4286-BA2C-9678F826260A}" type="pres">
      <dgm:prSet presAssocID="{71A93CBC-E337-465B-AF71-E26F90E01166}" presName="descendantText" presStyleLbl="alignAccFollowNode1" presStyleIdx="2" presStyleCnt="5">
        <dgm:presLayoutVars>
          <dgm:bulletEnabled val="1"/>
        </dgm:presLayoutVars>
      </dgm:prSet>
      <dgm:spPr/>
    </dgm:pt>
    <dgm:pt modelId="{61421A76-68B6-40BA-AE2C-B6573053B6EF}" type="pres">
      <dgm:prSet presAssocID="{7E16AB0C-714D-4D40-BB96-9A74A9013DAC}" presName="sp" presStyleCnt="0"/>
      <dgm:spPr/>
    </dgm:pt>
    <dgm:pt modelId="{CCBB8485-EEA8-4233-9CA8-818E19D383F3}" type="pres">
      <dgm:prSet presAssocID="{B53FC759-D859-4D23-B924-F764EDFEB2ED}" presName="linNode" presStyleCnt="0"/>
      <dgm:spPr/>
    </dgm:pt>
    <dgm:pt modelId="{49BD2293-2B88-4E89-B1A6-1951AE8A4E70}" type="pres">
      <dgm:prSet presAssocID="{B53FC759-D859-4D23-B924-F764EDFEB2ED}" presName="parentText" presStyleLbl="node1" presStyleIdx="3" presStyleCnt="5">
        <dgm:presLayoutVars>
          <dgm:chMax val="1"/>
          <dgm:bulletEnabled val="1"/>
        </dgm:presLayoutVars>
      </dgm:prSet>
      <dgm:spPr/>
    </dgm:pt>
    <dgm:pt modelId="{FB5BB848-0498-4C9B-AC35-CCDBD80788A1}" type="pres">
      <dgm:prSet presAssocID="{B53FC759-D859-4D23-B924-F764EDFEB2ED}" presName="descendantText" presStyleLbl="alignAccFollowNode1" presStyleIdx="3" presStyleCnt="5" custLinFactNeighborX="-14" custLinFactNeighborY="-9357">
        <dgm:presLayoutVars>
          <dgm:bulletEnabled val="1"/>
        </dgm:presLayoutVars>
      </dgm:prSet>
      <dgm:spPr/>
    </dgm:pt>
    <dgm:pt modelId="{6569CE5B-23E0-41DA-BCB9-4ACB08A80066}" type="pres">
      <dgm:prSet presAssocID="{39D878CE-983F-4B7F-9EE4-63533627C54F}" presName="sp" presStyleCnt="0"/>
      <dgm:spPr/>
    </dgm:pt>
    <dgm:pt modelId="{DAD2BAD4-0D35-453C-8AD6-A835F0EF3023}" type="pres">
      <dgm:prSet presAssocID="{980A4E95-4371-4FBF-8063-66A756BBB878}" presName="linNode" presStyleCnt="0"/>
      <dgm:spPr/>
    </dgm:pt>
    <dgm:pt modelId="{84EFD3F3-29B0-4F79-83B4-B7B446287C37}" type="pres">
      <dgm:prSet presAssocID="{980A4E95-4371-4FBF-8063-66A756BBB878}" presName="parentText" presStyleLbl="node1" presStyleIdx="4" presStyleCnt="5">
        <dgm:presLayoutVars>
          <dgm:chMax val="1"/>
          <dgm:bulletEnabled val="1"/>
        </dgm:presLayoutVars>
      </dgm:prSet>
      <dgm:spPr/>
    </dgm:pt>
    <dgm:pt modelId="{6FEAA98C-D462-4DA5-8C9F-862F2627E6CE}" type="pres">
      <dgm:prSet presAssocID="{980A4E95-4371-4FBF-8063-66A756BBB878}" presName="descendantText" presStyleLbl="alignAccFollowNode1" presStyleIdx="4" presStyleCnt="5">
        <dgm:presLayoutVars>
          <dgm:bulletEnabled val="1"/>
        </dgm:presLayoutVars>
      </dgm:prSet>
      <dgm:spPr/>
    </dgm:pt>
  </dgm:ptLst>
  <dgm:cxnLst>
    <dgm:cxn modelId="{22D50605-2DE9-4657-B02B-CFF5BD54D9A6}" srcId="{980A4E95-4371-4FBF-8063-66A756BBB878}" destId="{5367D575-F1EE-4F97-8878-DF4D681705E4}" srcOrd="0" destOrd="0" parTransId="{5E418ADB-858A-4FE2-B559-988474F0CC55}" sibTransId="{6A85176B-6BDE-4142-93FD-9F3357A90BE3}"/>
    <dgm:cxn modelId="{78A2D707-87EE-45F4-A123-2FF0EA5AE345}" type="presOf" srcId="{1D598D14-5EB2-4DC5-B182-C568501AD112}" destId="{BC432795-0752-4F68-A276-7A43859EEBA8}" srcOrd="0" destOrd="0" presId="urn:microsoft.com/office/officeart/2005/8/layout/vList5"/>
    <dgm:cxn modelId="{5397BC0F-4FC8-403F-8D80-CDAA60D15D43}" srcId="{009546F3-951D-48E1-942F-028AF6FBAA19}" destId="{39EC6FFA-C60B-4AA6-8EED-4D385D4B1A95}" srcOrd="0" destOrd="0" parTransId="{E739ABBA-6FD1-4EF6-BF02-B0A864F4FD3A}" sibTransId="{4BE6E7F0-C9A8-4B61-8B28-35DFBC8B3242}"/>
    <dgm:cxn modelId="{53B42221-16E0-4461-A1FD-C38EBAE38871}" type="presOf" srcId="{39EC6FFA-C60B-4AA6-8EED-4D385D4B1A95}" destId="{A26A126B-90B2-47E0-A10F-1C714143057E}" srcOrd="0" destOrd="0" presId="urn:microsoft.com/office/officeart/2005/8/layout/vList5"/>
    <dgm:cxn modelId="{6688F524-0601-461B-891E-247F98E53BE4}" srcId="{009546F3-951D-48E1-942F-028AF6FBAA19}" destId="{B53FC759-D859-4D23-B924-F764EDFEB2ED}" srcOrd="3" destOrd="0" parTransId="{989DD6FA-7EF1-432A-B533-CF0FCC130EAB}" sibTransId="{39D878CE-983F-4B7F-9EE4-63533627C54F}"/>
    <dgm:cxn modelId="{AB7DB92B-9B47-4C0B-A6A1-CB8BCA640EA3}" srcId="{009546F3-951D-48E1-942F-028AF6FBAA19}" destId="{07A73A89-570F-468C-9C9C-1CE22AEEC124}" srcOrd="1" destOrd="0" parTransId="{3C8E2DCD-D2E0-44FD-AD01-D1533649285C}" sibTransId="{B9411E67-625B-4C5D-B049-121FD6D4661C}"/>
    <dgm:cxn modelId="{0A1A0040-5926-4256-AB99-98D2BD3B7414}" type="presOf" srcId="{A439D58F-CBBF-4C8B-90EA-3BCF1227F552}" destId="{26053321-D967-4321-A722-3CC6C4595F4A}" srcOrd="0" destOrd="0" presId="urn:microsoft.com/office/officeart/2005/8/layout/vList5"/>
    <dgm:cxn modelId="{0DEB1F66-43B6-4BEA-99D4-9718571BEEF2}" srcId="{009546F3-951D-48E1-942F-028AF6FBAA19}" destId="{980A4E95-4371-4FBF-8063-66A756BBB878}" srcOrd="4" destOrd="0" parTransId="{9CCB4E4B-E29B-4633-AE92-D9F055EE9BF8}" sibTransId="{87872821-9C90-4A3C-9526-112BCCCA8907}"/>
    <dgm:cxn modelId="{B49CC849-A335-49B9-B6C1-8B14F200BD7A}" type="presOf" srcId="{71A93CBC-E337-465B-AF71-E26F90E01166}" destId="{66E5E4B7-2921-4AC9-9FE5-01340209E4D6}" srcOrd="0" destOrd="0" presId="urn:microsoft.com/office/officeart/2005/8/layout/vList5"/>
    <dgm:cxn modelId="{E38BC64A-6E08-438B-AC25-6B4B13DED55E}" type="presOf" srcId="{3CB501D1-5FAD-4F75-9687-C979C4B606C9}" destId="{FB5BB848-0498-4C9B-AC35-CCDBD80788A1}" srcOrd="0" destOrd="0" presId="urn:microsoft.com/office/officeart/2005/8/layout/vList5"/>
    <dgm:cxn modelId="{B2019074-A19C-4305-A23D-377C34C140C4}" type="presOf" srcId="{5367D575-F1EE-4F97-8878-DF4D681705E4}" destId="{6FEAA98C-D462-4DA5-8C9F-862F2627E6CE}" srcOrd="0" destOrd="0" presId="urn:microsoft.com/office/officeart/2005/8/layout/vList5"/>
    <dgm:cxn modelId="{C3831C88-D666-4FAF-BC03-C549BE9DB081}" srcId="{07A73A89-570F-468C-9C9C-1CE22AEEC124}" destId="{A439D58F-CBBF-4C8B-90EA-3BCF1227F552}" srcOrd="0" destOrd="0" parTransId="{94229402-E0CD-4485-9569-7510C6A7ADB3}" sibTransId="{230BDCCA-AF2D-4491-BCE4-EB0CBC5809BF}"/>
    <dgm:cxn modelId="{12EA0092-6E64-47C5-943C-3239D081A44E}" srcId="{B53FC759-D859-4D23-B924-F764EDFEB2ED}" destId="{3CB501D1-5FAD-4F75-9687-C979C4B606C9}" srcOrd="0" destOrd="0" parTransId="{079F9D80-46B2-439B-AE12-5207CCCA5C65}" sibTransId="{E7CC8B04-C270-4802-AD8B-8EF7101732E9}"/>
    <dgm:cxn modelId="{1DA58FA3-7D76-4DAF-B7C7-D749354092F6}" type="presOf" srcId="{3919E847-4317-4490-A483-E63C13AE4A9B}" destId="{50437999-6BE3-4286-BA2C-9678F826260A}" srcOrd="0" destOrd="0" presId="urn:microsoft.com/office/officeart/2005/8/layout/vList5"/>
    <dgm:cxn modelId="{295DFAAA-5715-49AF-B4C1-429726002832}" type="presOf" srcId="{009546F3-951D-48E1-942F-028AF6FBAA19}" destId="{19CF08A0-56D9-4B63-8394-647746BD64C2}" srcOrd="0" destOrd="0" presId="urn:microsoft.com/office/officeart/2005/8/layout/vList5"/>
    <dgm:cxn modelId="{E2901BB7-37C3-406C-8DF4-20E8B0EC8B73}" type="presOf" srcId="{07A73A89-570F-468C-9C9C-1CE22AEEC124}" destId="{C22B0011-C223-45CB-8111-7DC5DAAFBF87}" srcOrd="0" destOrd="0" presId="urn:microsoft.com/office/officeart/2005/8/layout/vList5"/>
    <dgm:cxn modelId="{5CB346BA-AA8D-4205-AB69-08997B649404}" srcId="{71A93CBC-E337-465B-AF71-E26F90E01166}" destId="{3919E847-4317-4490-A483-E63C13AE4A9B}" srcOrd="0" destOrd="0" parTransId="{5BE5D8DC-7016-43B1-96EE-62C98F5231DB}" sibTransId="{D4C06278-30AB-4F39-9D58-65EDD1C30C14}"/>
    <dgm:cxn modelId="{4ABE02BC-8DD0-4A0F-BDE6-34173C388334}" type="presOf" srcId="{B53FC759-D859-4D23-B924-F764EDFEB2ED}" destId="{49BD2293-2B88-4E89-B1A6-1951AE8A4E70}" srcOrd="0" destOrd="0" presId="urn:microsoft.com/office/officeart/2005/8/layout/vList5"/>
    <dgm:cxn modelId="{F280AFDE-8DD9-4D64-BCC9-5F8E9CC51AB2}" srcId="{39EC6FFA-C60B-4AA6-8EED-4D385D4B1A95}" destId="{1D598D14-5EB2-4DC5-B182-C568501AD112}" srcOrd="0" destOrd="0" parTransId="{4CB7E5B6-CE05-4905-8870-A03CC7D9756E}" sibTransId="{77A0FEB2-DC32-4039-AD4D-7B7F8F7D5447}"/>
    <dgm:cxn modelId="{35B56BE6-F2B1-4CAE-9944-7B3C76A7D2CF}" type="presOf" srcId="{980A4E95-4371-4FBF-8063-66A756BBB878}" destId="{84EFD3F3-29B0-4F79-83B4-B7B446287C37}" srcOrd="0" destOrd="0" presId="urn:microsoft.com/office/officeart/2005/8/layout/vList5"/>
    <dgm:cxn modelId="{563924F1-03CA-4B84-93FE-E3AD2270D0D5}" srcId="{009546F3-951D-48E1-942F-028AF6FBAA19}" destId="{71A93CBC-E337-465B-AF71-E26F90E01166}" srcOrd="2" destOrd="0" parTransId="{AD3CA339-6A70-4687-8AA7-8D11B21CFA80}" sibTransId="{7E16AB0C-714D-4D40-BB96-9A74A9013DAC}"/>
    <dgm:cxn modelId="{DE18285D-13B4-47B3-9536-1DDA6CA23DB4}" type="presParOf" srcId="{19CF08A0-56D9-4B63-8394-647746BD64C2}" destId="{95655CC8-3941-4CA2-AA13-A7A273B6F7E3}" srcOrd="0" destOrd="0" presId="urn:microsoft.com/office/officeart/2005/8/layout/vList5"/>
    <dgm:cxn modelId="{F6364420-F534-4201-8F87-DCC05AB0DEDD}" type="presParOf" srcId="{95655CC8-3941-4CA2-AA13-A7A273B6F7E3}" destId="{A26A126B-90B2-47E0-A10F-1C714143057E}" srcOrd="0" destOrd="0" presId="urn:microsoft.com/office/officeart/2005/8/layout/vList5"/>
    <dgm:cxn modelId="{A010C94C-57DA-41A3-AD94-21A4C3B6DF09}" type="presParOf" srcId="{95655CC8-3941-4CA2-AA13-A7A273B6F7E3}" destId="{BC432795-0752-4F68-A276-7A43859EEBA8}" srcOrd="1" destOrd="0" presId="urn:microsoft.com/office/officeart/2005/8/layout/vList5"/>
    <dgm:cxn modelId="{7EC96989-AE4C-40FB-8844-224AA9A9723E}" type="presParOf" srcId="{19CF08A0-56D9-4B63-8394-647746BD64C2}" destId="{E35D1B44-0E0D-4A36-8567-B6B11E4A65FD}" srcOrd="1" destOrd="0" presId="urn:microsoft.com/office/officeart/2005/8/layout/vList5"/>
    <dgm:cxn modelId="{ED80A046-54A4-4849-B7B7-6A8E5067893C}" type="presParOf" srcId="{19CF08A0-56D9-4B63-8394-647746BD64C2}" destId="{7D9FEBD8-B8C6-4132-889F-1A08D1A6C4C5}" srcOrd="2" destOrd="0" presId="urn:microsoft.com/office/officeart/2005/8/layout/vList5"/>
    <dgm:cxn modelId="{4F0AC295-D1C8-4684-BC82-09FAE596A416}" type="presParOf" srcId="{7D9FEBD8-B8C6-4132-889F-1A08D1A6C4C5}" destId="{C22B0011-C223-45CB-8111-7DC5DAAFBF87}" srcOrd="0" destOrd="0" presId="urn:microsoft.com/office/officeart/2005/8/layout/vList5"/>
    <dgm:cxn modelId="{9D1E1F42-E855-499A-B651-5D79AF81B20E}" type="presParOf" srcId="{7D9FEBD8-B8C6-4132-889F-1A08D1A6C4C5}" destId="{26053321-D967-4321-A722-3CC6C4595F4A}" srcOrd="1" destOrd="0" presId="urn:microsoft.com/office/officeart/2005/8/layout/vList5"/>
    <dgm:cxn modelId="{5ADCDBF0-42C9-42B0-A75E-3C9916F7977F}" type="presParOf" srcId="{19CF08A0-56D9-4B63-8394-647746BD64C2}" destId="{E63C54B0-BBAD-413A-BAD5-71BE5AAAE1CD}" srcOrd="3" destOrd="0" presId="urn:microsoft.com/office/officeart/2005/8/layout/vList5"/>
    <dgm:cxn modelId="{B8828CD8-3625-44DF-9588-DDC1488DC280}" type="presParOf" srcId="{19CF08A0-56D9-4B63-8394-647746BD64C2}" destId="{35131F72-1C91-46C1-8BDC-126D31F91220}" srcOrd="4" destOrd="0" presId="urn:microsoft.com/office/officeart/2005/8/layout/vList5"/>
    <dgm:cxn modelId="{3F57EE65-C43B-4276-B37E-3BEB3EAF9392}" type="presParOf" srcId="{35131F72-1C91-46C1-8BDC-126D31F91220}" destId="{66E5E4B7-2921-4AC9-9FE5-01340209E4D6}" srcOrd="0" destOrd="0" presId="urn:microsoft.com/office/officeart/2005/8/layout/vList5"/>
    <dgm:cxn modelId="{118B9DEC-5C7D-4C6C-9823-07B9B51FC292}" type="presParOf" srcId="{35131F72-1C91-46C1-8BDC-126D31F91220}" destId="{50437999-6BE3-4286-BA2C-9678F826260A}" srcOrd="1" destOrd="0" presId="urn:microsoft.com/office/officeart/2005/8/layout/vList5"/>
    <dgm:cxn modelId="{C0A82585-86C9-4E59-B0C2-D02DF113A60B}" type="presParOf" srcId="{19CF08A0-56D9-4B63-8394-647746BD64C2}" destId="{61421A76-68B6-40BA-AE2C-B6573053B6EF}" srcOrd="5" destOrd="0" presId="urn:microsoft.com/office/officeart/2005/8/layout/vList5"/>
    <dgm:cxn modelId="{B02A4144-7AE8-4F1A-9B68-EC688A3239F9}" type="presParOf" srcId="{19CF08A0-56D9-4B63-8394-647746BD64C2}" destId="{CCBB8485-EEA8-4233-9CA8-818E19D383F3}" srcOrd="6" destOrd="0" presId="urn:microsoft.com/office/officeart/2005/8/layout/vList5"/>
    <dgm:cxn modelId="{78EC7B66-7D58-45BB-B3C4-45912D78CF3B}" type="presParOf" srcId="{CCBB8485-EEA8-4233-9CA8-818E19D383F3}" destId="{49BD2293-2B88-4E89-B1A6-1951AE8A4E70}" srcOrd="0" destOrd="0" presId="urn:microsoft.com/office/officeart/2005/8/layout/vList5"/>
    <dgm:cxn modelId="{CC0D8325-DB8B-47BE-9DE1-BF0E4A9698E8}" type="presParOf" srcId="{CCBB8485-EEA8-4233-9CA8-818E19D383F3}" destId="{FB5BB848-0498-4C9B-AC35-CCDBD80788A1}" srcOrd="1" destOrd="0" presId="urn:microsoft.com/office/officeart/2005/8/layout/vList5"/>
    <dgm:cxn modelId="{F9862972-74A7-4619-87F0-C9A9051BD845}" type="presParOf" srcId="{19CF08A0-56D9-4B63-8394-647746BD64C2}" destId="{6569CE5B-23E0-41DA-BCB9-4ACB08A80066}" srcOrd="7" destOrd="0" presId="urn:microsoft.com/office/officeart/2005/8/layout/vList5"/>
    <dgm:cxn modelId="{F66CDA18-5D89-4494-A5DC-382465B8888C}" type="presParOf" srcId="{19CF08A0-56D9-4B63-8394-647746BD64C2}" destId="{DAD2BAD4-0D35-453C-8AD6-A835F0EF3023}" srcOrd="8" destOrd="0" presId="urn:microsoft.com/office/officeart/2005/8/layout/vList5"/>
    <dgm:cxn modelId="{8DE5EB4F-39A6-45B6-8286-9D707C107B4C}" type="presParOf" srcId="{DAD2BAD4-0D35-453C-8AD6-A835F0EF3023}" destId="{84EFD3F3-29B0-4F79-83B4-B7B446287C37}" srcOrd="0" destOrd="0" presId="urn:microsoft.com/office/officeart/2005/8/layout/vList5"/>
    <dgm:cxn modelId="{E22BA0FE-2762-4F5E-9CE5-96D63A598C3A}" type="presParOf" srcId="{DAD2BAD4-0D35-453C-8AD6-A835F0EF3023}" destId="{6FEAA98C-D462-4DA5-8C9F-862F2627E6C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3BC2E9-F1CC-4750-AF8E-8138C0A0AE50}">
      <dsp:nvSpPr>
        <dsp:cNvPr id="0" name=""/>
        <dsp:cNvSpPr/>
      </dsp:nvSpPr>
      <dsp:spPr>
        <a:xfrm>
          <a:off x="126" y="0"/>
          <a:ext cx="1683483" cy="3695700"/>
        </a:xfrm>
        <a:prstGeom prst="roundRect">
          <a:avLst>
            <a:gd name="adj" fmla="val 10000"/>
          </a:avLst>
        </a:prstGeom>
        <a:gradFill rotWithShape="0">
          <a:gsLst>
            <a:gs pos="0">
              <a:schemeClr val="accent5">
                <a:hueOff val="0"/>
                <a:satOff val="0"/>
                <a:lumOff val="0"/>
                <a:alphaOff val="0"/>
                <a:tint val="94000"/>
                <a:satMod val="100000"/>
                <a:lumMod val="104000"/>
              </a:schemeClr>
            </a:gs>
            <a:gs pos="69000">
              <a:schemeClr val="accent5">
                <a:hueOff val="0"/>
                <a:satOff val="0"/>
                <a:lumOff val="0"/>
                <a:alphaOff val="0"/>
                <a:shade val="86000"/>
                <a:satMod val="130000"/>
                <a:lumMod val="102000"/>
              </a:schemeClr>
            </a:gs>
            <a:gs pos="100000">
              <a:schemeClr val="accent5">
                <a:hueOff val="0"/>
                <a:satOff val="0"/>
                <a:lumOff val="0"/>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s-HN" sz="1700" kern="1200" dirty="0"/>
            <a:t>Identificación de usuarios y política de contraseñas</a:t>
          </a:r>
        </a:p>
      </dsp:txBody>
      <dsp:txXfrm>
        <a:off x="126" y="1478280"/>
        <a:ext cx="1683483" cy="1478280"/>
      </dsp:txXfrm>
    </dsp:sp>
    <dsp:sp modelId="{B7430D70-9570-4A8D-AED8-16154F6307F7}">
      <dsp:nvSpPr>
        <dsp:cNvPr id="0" name=""/>
        <dsp:cNvSpPr/>
      </dsp:nvSpPr>
      <dsp:spPr>
        <a:xfrm>
          <a:off x="226533" y="221742"/>
          <a:ext cx="1230668" cy="123066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9000" r="-29000"/>
          </a:stretch>
        </a:blip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1">
          <a:scrgbClr r="0" g="0" b="0"/>
        </a:fillRef>
        <a:effectRef idx="3">
          <a:scrgbClr r="0" g="0" b="0"/>
        </a:effectRef>
        <a:fontRef idx="minor"/>
      </dsp:style>
    </dsp:sp>
    <dsp:sp modelId="{4EB83701-794C-49AB-A41E-6AA23F192E26}">
      <dsp:nvSpPr>
        <dsp:cNvPr id="0" name=""/>
        <dsp:cNvSpPr/>
      </dsp:nvSpPr>
      <dsp:spPr>
        <a:xfrm>
          <a:off x="1734114" y="0"/>
          <a:ext cx="1683483" cy="3695700"/>
        </a:xfrm>
        <a:prstGeom prst="roundRect">
          <a:avLst>
            <a:gd name="adj" fmla="val 10000"/>
          </a:avLst>
        </a:prstGeom>
        <a:gradFill rotWithShape="0">
          <a:gsLst>
            <a:gs pos="0">
              <a:schemeClr val="accent5">
                <a:hueOff val="-3685892"/>
                <a:satOff val="4125"/>
                <a:lumOff val="235"/>
                <a:alphaOff val="0"/>
                <a:tint val="94000"/>
                <a:satMod val="100000"/>
                <a:lumMod val="104000"/>
              </a:schemeClr>
            </a:gs>
            <a:gs pos="69000">
              <a:schemeClr val="accent5">
                <a:hueOff val="-3685892"/>
                <a:satOff val="4125"/>
                <a:lumOff val="235"/>
                <a:alphaOff val="0"/>
                <a:shade val="86000"/>
                <a:satMod val="130000"/>
                <a:lumMod val="102000"/>
              </a:schemeClr>
            </a:gs>
            <a:gs pos="100000">
              <a:schemeClr val="accent5">
                <a:hueOff val="-3685892"/>
                <a:satOff val="4125"/>
                <a:lumOff val="235"/>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s-HN" sz="1700" kern="1200" dirty="0"/>
            <a:t>Control lógico de acceso a los recursos</a:t>
          </a:r>
        </a:p>
      </dsp:txBody>
      <dsp:txXfrm>
        <a:off x="1734114" y="1478280"/>
        <a:ext cx="1683483" cy="1478280"/>
      </dsp:txXfrm>
    </dsp:sp>
    <dsp:sp modelId="{22A10DBB-7FF8-4484-918B-68F4A1395950}">
      <dsp:nvSpPr>
        <dsp:cNvPr id="0" name=""/>
        <dsp:cNvSpPr/>
      </dsp:nvSpPr>
      <dsp:spPr>
        <a:xfrm>
          <a:off x="1960521" y="221742"/>
          <a:ext cx="1230668" cy="123066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1">
          <a:scrgbClr r="0" g="0" b="0"/>
        </a:fillRef>
        <a:effectRef idx="3">
          <a:scrgbClr r="0" g="0" b="0"/>
        </a:effectRef>
        <a:fontRef idx="minor"/>
      </dsp:style>
    </dsp:sp>
    <dsp:sp modelId="{095E7FE9-0E81-498B-9F2E-5BB6D6DFDBBE}">
      <dsp:nvSpPr>
        <dsp:cNvPr id="0" name=""/>
        <dsp:cNvSpPr/>
      </dsp:nvSpPr>
      <dsp:spPr>
        <a:xfrm>
          <a:off x="3468101" y="0"/>
          <a:ext cx="1683483" cy="3695700"/>
        </a:xfrm>
        <a:prstGeom prst="roundRect">
          <a:avLst>
            <a:gd name="adj" fmla="val 10000"/>
          </a:avLst>
        </a:prstGeom>
        <a:gradFill rotWithShape="0">
          <a:gsLst>
            <a:gs pos="0">
              <a:schemeClr val="accent5">
                <a:hueOff val="-7371783"/>
                <a:satOff val="8250"/>
                <a:lumOff val="471"/>
                <a:alphaOff val="0"/>
                <a:tint val="94000"/>
                <a:satMod val="100000"/>
                <a:lumMod val="104000"/>
              </a:schemeClr>
            </a:gs>
            <a:gs pos="69000">
              <a:schemeClr val="accent5">
                <a:hueOff val="-7371783"/>
                <a:satOff val="8250"/>
                <a:lumOff val="471"/>
                <a:alphaOff val="0"/>
                <a:shade val="86000"/>
                <a:satMod val="130000"/>
                <a:lumMod val="102000"/>
              </a:schemeClr>
            </a:gs>
            <a:gs pos="100000">
              <a:schemeClr val="accent5">
                <a:hueOff val="-7371783"/>
                <a:satOff val="8250"/>
                <a:lumOff val="471"/>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s-HN" sz="1700" kern="1200" dirty="0"/>
            <a:t>Copias de seguridad</a:t>
          </a:r>
        </a:p>
      </dsp:txBody>
      <dsp:txXfrm>
        <a:off x="3468101" y="1478280"/>
        <a:ext cx="1683483" cy="1478280"/>
      </dsp:txXfrm>
    </dsp:sp>
    <dsp:sp modelId="{C6D71FF7-CD95-4B20-BD82-F957BF7BD180}">
      <dsp:nvSpPr>
        <dsp:cNvPr id="0" name=""/>
        <dsp:cNvSpPr/>
      </dsp:nvSpPr>
      <dsp:spPr>
        <a:xfrm>
          <a:off x="3694509" y="221742"/>
          <a:ext cx="1230668" cy="123066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1">
          <a:scrgbClr r="0" g="0" b="0"/>
        </a:fillRef>
        <a:effectRef idx="3">
          <a:scrgbClr r="0" g="0" b="0"/>
        </a:effectRef>
        <a:fontRef idx="minor"/>
      </dsp:style>
    </dsp:sp>
    <dsp:sp modelId="{B45EE30A-8416-4F82-AA19-CE77D6215CFB}">
      <dsp:nvSpPr>
        <dsp:cNvPr id="0" name=""/>
        <dsp:cNvSpPr/>
      </dsp:nvSpPr>
      <dsp:spPr>
        <a:xfrm>
          <a:off x="5202089" y="0"/>
          <a:ext cx="1683483" cy="3695700"/>
        </a:xfrm>
        <a:prstGeom prst="roundRect">
          <a:avLst>
            <a:gd name="adj" fmla="val 10000"/>
          </a:avLst>
        </a:prstGeom>
        <a:gradFill rotWithShape="0">
          <a:gsLst>
            <a:gs pos="0">
              <a:schemeClr val="accent5">
                <a:hueOff val="-11057675"/>
                <a:satOff val="12375"/>
                <a:lumOff val="706"/>
                <a:alphaOff val="0"/>
                <a:tint val="94000"/>
                <a:satMod val="100000"/>
                <a:lumMod val="104000"/>
              </a:schemeClr>
            </a:gs>
            <a:gs pos="69000">
              <a:schemeClr val="accent5">
                <a:hueOff val="-11057675"/>
                <a:satOff val="12375"/>
                <a:lumOff val="706"/>
                <a:alphaOff val="0"/>
                <a:shade val="86000"/>
                <a:satMod val="130000"/>
                <a:lumMod val="102000"/>
              </a:schemeClr>
            </a:gs>
            <a:gs pos="100000">
              <a:schemeClr val="accent5">
                <a:hueOff val="-11057675"/>
                <a:satOff val="12375"/>
                <a:lumOff val="706"/>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s-HN" sz="1700" kern="1200" dirty="0"/>
            <a:t>Centros de respaldo</a:t>
          </a:r>
        </a:p>
      </dsp:txBody>
      <dsp:txXfrm>
        <a:off x="5202089" y="1478280"/>
        <a:ext cx="1683483" cy="1478280"/>
      </dsp:txXfrm>
    </dsp:sp>
    <dsp:sp modelId="{2B6DA053-72F2-4269-A715-DAE70B95C10A}">
      <dsp:nvSpPr>
        <dsp:cNvPr id="0" name=""/>
        <dsp:cNvSpPr/>
      </dsp:nvSpPr>
      <dsp:spPr>
        <a:xfrm>
          <a:off x="5428497" y="221742"/>
          <a:ext cx="1230668" cy="1230668"/>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40000" r="-40000"/>
          </a:stretch>
        </a:blip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1">
          <a:scrgbClr r="0" g="0" b="0"/>
        </a:fillRef>
        <a:effectRef idx="3">
          <a:scrgbClr r="0" g="0" b="0"/>
        </a:effectRef>
        <a:fontRef idx="minor"/>
      </dsp:style>
    </dsp:sp>
    <dsp:sp modelId="{E5C2116F-AE58-4958-892C-CEE1C43DB47E}">
      <dsp:nvSpPr>
        <dsp:cNvPr id="0" name=""/>
        <dsp:cNvSpPr/>
      </dsp:nvSpPr>
      <dsp:spPr>
        <a:xfrm>
          <a:off x="6936077" y="0"/>
          <a:ext cx="1683483" cy="3695700"/>
        </a:xfrm>
        <a:prstGeom prst="roundRect">
          <a:avLst>
            <a:gd name="adj" fmla="val 10000"/>
          </a:avLst>
        </a:prstGeom>
        <a:gradFill rotWithShape="0">
          <a:gsLst>
            <a:gs pos="0">
              <a:schemeClr val="accent5">
                <a:hueOff val="-14743566"/>
                <a:satOff val="16500"/>
                <a:lumOff val="942"/>
                <a:alphaOff val="0"/>
                <a:tint val="94000"/>
                <a:satMod val="100000"/>
                <a:lumMod val="104000"/>
              </a:schemeClr>
            </a:gs>
            <a:gs pos="69000">
              <a:schemeClr val="accent5">
                <a:hueOff val="-14743566"/>
                <a:satOff val="16500"/>
                <a:lumOff val="942"/>
                <a:alphaOff val="0"/>
                <a:shade val="86000"/>
                <a:satMod val="130000"/>
                <a:lumMod val="102000"/>
              </a:schemeClr>
            </a:gs>
            <a:gs pos="100000">
              <a:schemeClr val="accent5">
                <a:hueOff val="-14743566"/>
                <a:satOff val="16500"/>
                <a:lumOff val="942"/>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s-HN" sz="1700" kern="1200" dirty="0"/>
            <a:t>Cifrado de las transmisiones</a:t>
          </a:r>
        </a:p>
      </dsp:txBody>
      <dsp:txXfrm>
        <a:off x="6936077" y="1478280"/>
        <a:ext cx="1683483" cy="1478280"/>
      </dsp:txXfrm>
    </dsp:sp>
    <dsp:sp modelId="{FB5C0B2E-1DCB-4EDB-9EB8-2C7A04CDC9EF}">
      <dsp:nvSpPr>
        <dsp:cNvPr id="0" name=""/>
        <dsp:cNvSpPr/>
      </dsp:nvSpPr>
      <dsp:spPr>
        <a:xfrm>
          <a:off x="7162485" y="221742"/>
          <a:ext cx="1230668" cy="1230668"/>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36000" r="-36000"/>
          </a:stretch>
        </a:blip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1">
          <a:scrgbClr r="0" g="0" b="0"/>
        </a:fillRef>
        <a:effectRef idx="3">
          <a:scrgbClr r="0" g="0" b="0"/>
        </a:effectRef>
        <a:fontRef idx="minor"/>
      </dsp:style>
    </dsp:sp>
    <dsp:sp modelId="{8DF76AA7-3D65-4A28-A174-2A3091C87206}">
      <dsp:nvSpPr>
        <dsp:cNvPr id="0" name=""/>
        <dsp:cNvSpPr/>
      </dsp:nvSpPr>
      <dsp:spPr>
        <a:xfrm>
          <a:off x="8670065" y="0"/>
          <a:ext cx="1683483" cy="3695700"/>
        </a:xfrm>
        <a:prstGeom prst="roundRect">
          <a:avLst>
            <a:gd name="adj" fmla="val 10000"/>
          </a:avLst>
        </a:prstGeom>
        <a:gradFill rotWithShape="0">
          <a:gsLst>
            <a:gs pos="0">
              <a:schemeClr val="accent5">
                <a:hueOff val="-18429457"/>
                <a:satOff val="20625"/>
                <a:lumOff val="1177"/>
                <a:alphaOff val="0"/>
                <a:tint val="94000"/>
                <a:satMod val="100000"/>
                <a:lumMod val="104000"/>
              </a:schemeClr>
            </a:gs>
            <a:gs pos="69000">
              <a:schemeClr val="accent5">
                <a:hueOff val="-18429457"/>
                <a:satOff val="20625"/>
                <a:lumOff val="1177"/>
                <a:alphaOff val="0"/>
                <a:shade val="86000"/>
                <a:satMod val="130000"/>
                <a:lumMod val="102000"/>
              </a:schemeClr>
            </a:gs>
            <a:gs pos="100000">
              <a:schemeClr val="accent5">
                <a:hueOff val="-18429457"/>
                <a:satOff val="20625"/>
                <a:lumOff val="1177"/>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s-HN" sz="1700" kern="1200" dirty="0"/>
            <a:t>Huella digital de mensajes</a:t>
          </a:r>
        </a:p>
      </dsp:txBody>
      <dsp:txXfrm>
        <a:off x="8670065" y="1478280"/>
        <a:ext cx="1683483" cy="1478280"/>
      </dsp:txXfrm>
    </dsp:sp>
    <dsp:sp modelId="{72A59C9F-4A1D-4063-92A6-EF76F580C4AD}">
      <dsp:nvSpPr>
        <dsp:cNvPr id="0" name=""/>
        <dsp:cNvSpPr/>
      </dsp:nvSpPr>
      <dsp:spPr>
        <a:xfrm>
          <a:off x="8896472" y="221742"/>
          <a:ext cx="1230668" cy="1230668"/>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39000" r="-39000"/>
          </a:stretch>
        </a:blip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1">
          <a:scrgbClr r="0" g="0" b="0"/>
        </a:fillRef>
        <a:effectRef idx="3">
          <a:scrgbClr r="0" g="0" b="0"/>
        </a:effectRef>
        <a:fontRef idx="minor"/>
      </dsp:style>
    </dsp:sp>
    <dsp:sp modelId="{173A66D2-02D2-4A77-AFF6-23D35C424C60}">
      <dsp:nvSpPr>
        <dsp:cNvPr id="0" name=""/>
        <dsp:cNvSpPr/>
      </dsp:nvSpPr>
      <dsp:spPr>
        <a:xfrm>
          <a:off x="414147" y="2956560"/>
          <a:ext cx="9525380" cy="554355"/>
        </a:xfrm>
        <a:prstGeom prst="leftRightArrow">
          <a:avLst/>
        </a:prstGeom>
        <a:gradFill rotWithShape="0">
          <a:gsLst>
            <a:gs pos="0">
              <a:schemeClr val="accent5">
                <a:tint val="40000"/>
                <a:hueOff val="0"/>
                <a:satOff val="0"/>
                <a:lumOff val="0"/>
                <a:alphaOff val="0"/>
                <a:tint val="94000"/>
                <a:satMod val="100000"/>
                <a:lumMod val="104000"/>
              </a:schemeClr>
            </a:gs>
            <a:gs pos="69000">
              <a:schemeClr val="accent5">
                <a:tint val="40000"/>
                <a:hueOff val="0"/>
                <a:satOff val="0"/>
                <a:lumOff val="0"/>
                <a:alphaOff val="0"/>
                <a:shade val="86000"/>
                <a:satMod val="130000"/>
                <a:lumMod val="102000"/>
              </a:schemeClr>
            </a:gs>
            <a:gs pos="100000">
              <a:schemeClr val="accent5">
                <a:tint val="40000"/>
                <a:hueOff val="0"/>
                <a:satOff val="0"/>
                <a:lumOff val="0"/>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5E368-1302-4314-9210-1D7D1239FA78}">
      <dsp:nvSpPr>
        <dsp:cNvPr id="0" name=""/>
        <dsp:cNvSpPr/>
      </dsp:nvSpPr>
      <dsp:spPr>
        <a:xfrm>
          <a:off x="52969" y="0"/>
          <a:ext cx="1625203" cy="4809783"/>
        </a:xfrm>
        <a:prstGeom prst="roundRect">
          <a:avLst>
            <a:gd name="adj" fmla="val 10000"/>
          </a:avLst>
        </a:prstGeom>
        <a:gradFill rotWithShape="0">
          <a:gsLst>
            <a:gs pos="0">
              <a:schemeClr val="accent5">
                <a:hueOff val="0"/>
                <a:satOff val="0"/>
                <a:lumOff val="0"/>
                <a:alphaOff val="0"/>
                <a:tint val="94000"/>
                <a:satMod val="100000"/>
                <a:lumMod val="104000"/>
              </a:schemeClr>
            </a:gs>
            <a:gs pos="69000">
              <a:schemeClr val="accent5">
                <a:hueOff val="0"/>
                <a:satOff val="0"/>
                <a:lumOff val="0"/>
                <a:alphaOff val="0"/>
                <a:shade val="86000"/>
                <a:satMod val="130000"/>
                <a:lumMod val="102000"/>
              </a:schemeClr>
            </a:gs>
            <a:gs pos="100000">
              <a:schemeClr val="accent5">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HN" sz="1800" kern="1200" dirty="0"/>
            <a:t>Sellado temporal de mensajes</a:t>
          </a:r>
        </a:p>
      </dsp:txBody>
      <dsp:txXfrm>
        <a:off x="52969" y="1923913"/>
        <a:ext cx="1625203" cy="1923913"/>
      </dsp:txXfrm>
    </dsp:sp>
    <dsp:sp modelId="{F8073B65-1CC8-47B4-AD08-055DCF002B7C}">
      <dsp:nvSpPr>
        <dsp:cNvPr id="0" name=""/>
        <dsp:cNvSpPr/>
      </dsp:nvSpPr>
      <dsp:spPr>
        <a:xfrm>
          <a:off x="53603" y="288586"/>
          <a:ext cx="1527690" cy="160165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4000" r="-34000"/>
          </a:stretch>
        </a:blipFill>
        <a:ln>
          <a:noFill/>
        </a:ln>
        <a:effectLst>
          <a:outerShdw blurRad="50800" dist="38100" dir="5400000" sy="96000" rotWithShape="0">
            <a:srgbClr val="000000">
              <a:alpha val="54000"/>
            </a:srgbClr>
          </a:outerShdw>
        </a:effectLst>
      </dsp:spPr>
      <dsp:style>
        <a:lnRef idx="0">
          <a:scrgbClr r="0" g="0" b="0"/>
        </a:lnRef>
        <a:fillRef idx="1">
          <a:scrgbClr r="0" g="0" b="0"/>
        </a:fillRef>
        <a:effectRef idx="2">
          <a:scrgbClr r="0" g="0" b="0"/>
        </a:effectRef>
        <a:fontRef idx="minor"/>
      </dsp:style>
    </dsp:sp>
    <dsp:sp modelId="{DD88DD91-2BF3-4967-8764-6194E47AC820}">
      <dsp:nvSpPr>
        <dsp:cNvPr id="0" name=""/>
        <dsp:cNvSpPr/>
      </dsp:nvSpPr>
      <dsp:spPr>
        <a:xfrm>
          <a:off x="1678806" y="0"/>
          <a:ext cx="1625203" cy="4809783"/>
        </a:xfrm>
        <a:prstGeom prst="roundRect">
          <a:avLst>
            <a:gd name="adj" fmla="val 10000"/>
          </a:avLst>
        </a:prstGeom>
        <a:gradFill rotWithShape="0">
          <a:gsLst>
            <a:gs pos="0">
              <a:schemeClr val="accent5">
                <a:hueOff val="-3071576"/>
                <a:satOff val="3438"/>
                <a:lumOff val="196"/>
                <a:alphaOff val="0"/>
                <a:tint val="94000"/>
                <a:satMod val="100000"/>
                <a:lumMod val="104000"/>
              </a:schemeClr>
            </a:gs>
            <a:gs pos="69000">
              <a:schemeClr val="accent5">
                <a:hueOff val="-3071576"/>
                <a:satOff val="3438"/>
                <a:lumOff val="196"/>
                <a:alphaOff val="0"/>
                <a:shade val="86000"/>
                <a:satMod val="130000"/>
                <a:lumMod val="102000"/>
              </a:schemeClr>
            </a:gs>
            <a:gs pos="100000">
              <a:schemeClr val="accent5">
                <a:hueOff val="-3071576"/>
                <a:satOff val="3438"/>
                <a:lumOff val="196"/>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HN" sz="1800" kern="1200" dirty="0"/>
            <a:t>Utilización de la firma electrónica</a:t>
          </a:r>
        </a:p>
      </dsp:txBody>
      <dsp:txXfrm>
        <a:off x="1678806" y="1923913"/>
        <a:ext cx="1625203" cy="1923913"/>
      </dsp:txXfrm>
    </dsp:sp>
    <dsp:sp modelId="{3B8D37E4-CE6A-4111-80A6-DBD879C2C154}">
      <dsp:nvSpPr>
        <dsp:cNvPr id="0" name=""/>
        <dsp:cNvSpPr/>
      </dsp:nvSpPr>
      <dsp:spPr>
        <a:xfrm>
          <a:off x="1727562" y="288586"/>
          <a:ext cx="1527690" cy="160165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7000" r="-47000"/>
          </a:stretch>
        </a:blipFill>
        <a:ln>
          <a:noFill/>
        </a:ln>
        <a:effectLst>
          <a:outerShdw blurRad="50800" dist="38100" dir="5400000" sy="96000" rotWithShape="0">
            <a:srgbClr val="000000">
              <a:alpha val="54000"/>
            </a:srgbClr>
          </a:outerShdw>
        </a:effectLst>
      </dsp:spPr>
      <dsp:style>
        <a:lnRef idx="0">
          <a:scrgbClr r="0" g="0" b="0"/>
        </a:lnRef>
        <a:fillRef idx="1">
          <a:scrgbClr r="0" g="0" b="0"/>
        </a:fillRef>
        <a:effectRef idx="2">
          <a:scrgbClr r="0" g="0" b="0"/>
        </a:effectRef>
        <a:fontRef idx="minor"/>
      </dsp:style>
    </dsp:sp>
    <dsp:sp modelId="{10AD7B2B-F1D6-4481-A163-ECA2D1D45502}">
      <dsp:nvSpPr>
        <dsp:cNvPr id="0" name=""/>
        <dsp:cNvSpPr/>
      </dsp:nvSpPr>
      <dsp:spPr>
        <a:xfrm>
          <a:off x="3352765" y="0"/>
          <a:ext cx="1625203" cy="4809783"/>
        </a:xfrm>
        <a:prstGeom prst="roundRect">
          <a:avLst>
            <a:gd name="adj" fmla="val 10000"/>
          </a:avLst>
        </a:prstGeom>
        <a:gradFill rotWithShape="0">
          <a:gsLst>
            <a:gs pos="0">
              <a:schemeClr val="accent5">
                <a:hueOff val="-6143153"/>
                <a:satOff val="6875"/>
                <a:lumOff val="392"/>
                <a:alphaOff val="0"/>
                <a:tint val="94000"/>
                <a:satMod val="100000"/>
                <a:lumMod val="104000"/>
              </a:schemeClr>
            </a:gs>
            <a:gs pos="69000">
              <a:schemeClr val="accent5">
                <a:hueOff val="-6143153"/>
                <a:satOff val="6875"/>
                <a:lumOff val="392"/>
                <a:alphaOff val="0"/>
                <a:shade val="86000"/>
                <a:satMod val="130000"/>
                <a:lumMod val="102000"/>
              </a:schemeClr>
            </a:gs>
            <a:gs pos="100000">
              <a:schemeClr val="accent5">
                <a:hueOff val="-6143153"/>
                <a:satOff val="6875"/>
                <a:lumOff val="392"/>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HN" sz="1800" kern="1200" dirty="0"/>
            <a:t>Protocolos </a:t>
          </a:r>
          <a:r>
            <a:rPr lang="es-HN" sz="1600" kern="1200" dirty="0"/>
            <a:t>Criptográficos</a:t>
          </a:r>
        </a:p>
      </dsp:txBody>
      <dsp:txXfrm>
        <a:off x="3352765" y="1923913"/>
        <a:ext cx="1625203" cy="1923913"/>
      </dsp:txXfrm>
    </dsp:sp>
    <dsp:sp modelId="{14C5734F-6E56-4AAC-84A4-DD49E047CF56}">
      <dsp:nvSpPr>
        <dsp:cNvPr id="0" name=""/>
        <dsp:cNvSpPr/>
      </dsp:nvSpPr>
      <dsp:spPr>
        <a:xfrm>
          <a:off x="3401521" y="288586"/>
          <a:ext cx="1527690" cy="1601657"/>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3000" r="-43000"/>
          </a:stretch>
        </a:blipFill>
        <a:ln>
          <a:noFill/>
        </a:ln>
        <a:effectLst>
          <a:outerShdw blurRad="50800" dist="38100" dir="5400000" sy="96000" rotWithShape="0">
            <a:srgbClr val="000000">
              <a:alpha val="54000"/>
            </a:srgbClr>
          </a:outerShdw>
        </a:effectLst>
      </dsp:spPr>
      <dsp:style>
        <a:lnRef idx="0">
          <a:scrgbClr r="0" g="0" b="0"/>
        </a:lnRef>
        <a:fillRef idx="1">
          <a:scrgbClr r="0" g="0" b="0"/>
        </a:fillRef>
        <a:effectRef idx="2">
          <a:scrgbClr r="0" g="0" b="0"/>
        </a:effectRef>
        <a:fontRef idx="minor"/>
      </dsp:style>
    </dsp:sp>
    <dsp:sp modelId="{63102EAB-1017-43FF-8EEF-05CC9028F302}">
      <dsp:nvSpPr>
        <dsp:cNvPr id="0" name=""/>
        <dsp:cNvSpPr/>
      </dsp:nvSpPr>
      <dsp:spPr>
        <a:xfrm>
          <a:off x="5026724" y="0"/>
          <a:ext cx="1625203" cy="4809783"/>
        </a:xfrm>
        <a:prstGeom prst="roundRect">
          <a:avLst>
            <a:gd name="adj" fmla="val 10000"/>
          </a:avLst>
        </a:prstGeom>
        <a:gradFill rotWithShape="0">
          <a:gsLst>
            <a:gs pos="0">
              <a:schemeClr val="accent5">
                <a:hueOff val="-9214729"/>
                <a:satOff val="10313"/>
                <a:lumOff val="589"/>
                <a:alphaOff val="0"/>
                <a:tint val="94000"/>
                <a:satMod val="100000"/>
                <a:lumMod val="104000"/>
              </a:schemeClr>
            </a:gs>
            <a:gs pos="69000">
              <a:schemeClr val="accent5">
                <a:hueOff val="-9214729"/>
                <a:satOff val="10313"/>
                <a:lumOff val="589"/>
                <a:alphaOff val="0"/>
                <a:shade val="86000"/>
                <a:satMod val="130000"/>
                <a:lumMod val="102000"/>
              </a:schemeClr>
            </a:gs>
            <a:gs pos="100000">
              <a:schemeClr val="accent5">
                <a:hueOff val="-9214729"/>
                <a:satOff val="10313"/>
                <a:lumOff val="589"/>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HN" sz="1800" kern="1200" dirty="0"/>
            <a:t>Análisis y filtrado del trafico </a:t>
          </a:r>
          <a:r>
            <a:rPr lang="es-HN" sz="1600" kern="1200" dirty="0"/>
            <a:t>(cortafuegos)</a:t>
          </a:r>
        </a:p>
      </dsp:txBody>
      <dsp:txXfrm>
        <a:off x="5026724" y="1923913"/>
        <a:ext cx="1625203" cy="1923913"/>
      </dsp:txXfrm>
    </dsp:sp>
    <dsp:sp modelId="{9EE091DF-B2E9-4AEE-AD13-1A5933023007}">
      <dsp:nvSpPr>
        <dsp:cNvPr id="0" name=""/>
        <dsp:cNvSpPr/>
      </dsp:nvSpPr>
      <dsp:spPr>
        <a:xfrm>
          <a:off x="5075481" y="288586"/>
          <a:ext cx="1527690" cy="1601657"/>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54000" r="-54000"/>
          </a:stretch>
        </a:blipFill>
        <a:ln>
          <a:noFill/>
        </a:ln>
        <a:effectLst>
          <a:outerShdw blurRad="50800" dist="38100" dir="5400000" sy="96000" rotWithShape="0">
            <a:srgbClr val="000000">
              <a:alpha val="54000"/>
            </a:srgbClr>
          </a:outerShdw>
        </a:effectLst>
      </dsp:spPr>
      <dsp:style>
        <a:lnRef idx="0">
          <a:scrgbClr r="0" g="0" b="0"/>
        </a:lnRef>
        <a:fillRef idx="1">
          <a:scrgbClr r="0" g="0" b="0"/>
        </a:fillRef>
        <a:effectRef idx="2">
          <a:scrgbClr r="0" g="0" b="0"/>
        </a:effectRef>
        <a:fontRef idx="minor"/>
      </dsp:style>
    </dsp:sp>
    <dsp:sp modelId="{8394B60C-52DD-4093-86F5-3AC42B4A5DEB}">
      <dsp:nvSpPr>
        <dsp:cNvPr id="0" name=""/>
        <dsp:cNvSpPr/>
      </dsp:nvSpPr>
      <dsp:spPr>
        <a:xfrm>
          <a:off x="6700684" y="0"/>
          <a:ext cx="1625203" cy="4809783"/>
        </a:xfrm>
        <a:prstGeom prst="roundRect">
          <a:avLst>
            <a:gd name="adj" fmla="val 10000"/>
          </a:avLst>
        </a:prstGeom>
        <a:gradFill rotWithShape="0">
          <a:gsLst>
            <a:gs pos="0">
              <a:schemeClr val="accent5">
                <a:hueOff val="-12286306"/>
                <a:satOff val="13750"/>
                <a:lumOff val="785"/>
                <a:alphaOff val="0"/>
                <a:tint val="94000"/>
                <a:satMod val="100000"/>
                <a:lumMod val="104000"/>
              </a:schemeClr>
            </a:gs>
            <a:gs pos="69000">
              <a:schemeClr val="accent5">
                <a:hueOff val="-12286306"/>
                <a:satOff val="13750"/>
                <a:lumOff val="785"/>
                <a:alphaOff val="0"/>
                <a:shade val="86000"/>
                <a:satMod val="130000"/>
                <a:lumMod val="102000"/>
              </a:schemeClr>
            </a:gs>
            <a:gs pos="100000">
              <a:schemeClr val="accent5">
                <a:hueOff val="-12286306"/>
                <a:satOff val="13750"/>
                <a:lumOff val="785"/>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HN" sz="1800" kern="1200" dirty="0"/>
            <a:t>Servidores  proxy</a:t>
          </a:r>
        </a:p>
      </dsp:txBody>
      <dsp:txXfrm>
        <a:off x="6700684" y="1923913"/>
        <a:ext cx="1625203" cy="1923913"/>
      </dsp:txXfrm>
    </dsp:sp>
    <dsp:sp modelId="{A7E222A0-82B3-4796-BAC4-A5126E29EA91}">
      <dsp:nvSpPr>
        <dsp:cNvPr id="0" name=""/>
        <dsp:cNvSpPr/>
      </dsp:nvSpPr>
      <dsp:spPr>
        <a:xfrm>
          <a:off x="6749440" y="288586"/>
          <a:ext cx="1527690" cy="1601657"/>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35000" r="-35000"/>
          </a:stretch>
        </a:blipFill>
        <a:ln>
          <a:noFill/>
        </a:ln>
        <a:effectLst>
          <a:outerShdw blurRad="50800" dist="38100" dir="5400000" sy="96000" rotWithShape="0">
            <a:srgbClr val="000000">
              <a:alpha val="54000"/>
            </a:srgbClr>
          </a:outerShdw>
        </a:effectLst>
      </dsp:spPr>
      <dsp:style>
        <a:lnRef idx="0">
          <a:scrgbClr r="0" g="0" b="0"/>
        </a:lnRef>
        <a:fillRef idx="1">
          <a:scrgbClr r="0" g="0" b="0"/>
        </a:fillRef>
        <a:effectRef idx="2">
          <a:scrgbClr r="0" g="0" b="0"/>
        </a:effectRef>
        <a:fontRef idx="minor"/>
      </dsp:style>
    </dsp:sp>
    <dsp:sp modelId="{05F073CA-BD84-4CF5-A3B8-7C9077E39B38}">
      <dsp:nvSpPr>
        <dsp:cNvPr id="0" name=""/>
        <dsp:cNvSpPr/>
      </dsp:nvSpPr>
      <dsp:spPr>
        <a:xfrm>
          <a:off x="8374643" y="0"/>
          <a:ext cx="1625203" cy="4809783"/>
        </a:xfrm>
        <a:prstGeom prst="roundRect">
          <a:avLst>
            <a:gd name="adj" fmla="val 10000"/>
          </a:avLst>
        </a:prstGeom>
        <a:gradFill rotWithShape="0">
          <a:gsLst>
            <a:gs pos="0">
              <a:schemeClr val="accent5">
                <a:hueOff val="-15357881"/>
                <a:satOff val="17188"/>
                <a:lumOff val="981"/>
                <a:alphaOff val="0"/>
                <a:tint val="94000"/>
                <a:satMod val="100000"/>
                <a:lumMod val="104000"/>
              </a:schemeClr>
            </a:gs>
            <a:gs pos="69000">
              <a:schemeClr val="accent5">
                <a:hueOff val="-15357881"/>
                <a:satOff val="17188"/>
                <a:lumOff val="981"/>
                <a:alphaOff val="0"/>
                <a:shade val="86000"/>
                <a:satMod val="130000"/>
                <a:lumMod val="102000"/>
              </a:schemeClr>
            </a:gs>
            <a:gs pos="100000">
              <a:schemeClr val="accent5">
                <a:hueOff val="-15357881"/>
                <a:satOff val="17188"/>
                <a:lumOff val="981"/>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HN" sz="1800" kern="1200" dirty="0"/>
            <a:t>Sistema de detección de intrusiones</a:t>
          </a:r>
        </a:p>
      </dsp:txBody>
      <dsp:txXfrm>
        <a:off x="8374643" y="1923913"/>
        <a:ext cx="1625203" cy="1923913"/>
      </dsp:txXfrm>
    </dsp:sp>
    <dsp:sp modelId="{B2847FA7-2F17-479C-8EAD-06975F59B636}">
      <dsp:nvSpPr>
        <dsp:cNvPr id="0" name=""/>
        <dsp:cNvSpPr/>
      </dsp:nvSpPr>
      <dsp:spPr>
        <a:xfrm>
          <a:off x="8423399" y="288586"/>
          <a:ext cx="1527690" cy="1601657"/>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29000" r="-29000"/>
          </a:stretch>
        </a:blipFill>
        <a:ln>
          <a:noFill/>
        </a:ln>
        <a:effectLst>
          <a:outerShdw blurRad="50800" dist="38100" dir="5400000" sy="96000" rotWithShape="0">
            <a:srgbClr val="000000">
              <a:alpha val="54000"/>
            </a:srgbClr>
          </a:outerShdw>
        </a:effectLst>
      </dsp:spPr>
      <dsp:style>
        <a:lnRef idx="0">
          <a:scrgbClr r="0" g="0" b="0"/>
        </a:lnRef>
        <a:fillRef idx="1">
          <a:scrgbClr r="0" g="0" b="0"/>
        </a:fillRef>
        <a:effectRef idx="2">
          <a:scrgbClr r="0" g="0" b="0"/>
        </a:effectRef>
        <a:fontRef idx="minor"/>
      </dsp:style>
    </dsp:sp>
    <dsp:sp modelId="{DF40B0A4-E250-4A13-9CA8-B7B8A90FD67A}">
      <dsp:nvSpPr>
        <dsp:cNvPr id="0" name=""/>
        <dsp:cNvSpPr/>
      </dsp:nvSpPr>
      <dsp:spPr>
        <a:xfrm>
          <a:off x="10048602" y="0"/>
          <a:ext cx="1625203" cy="4809783"/>
        </a:xfrm>
        <a:prstGeom prst="roundRect">
          <a:avLst>
            <a:gd name="adj" fmla="val 10000"/>
          </a:avLst>
        </a:prstGeom>
        <a:gradFill rotWithShape="0">
          <a:gsLst>
            <a:gs pos="0">
              <a:schemeClr val="accent5">
                <a:hueOff val="-18429457"/>
                <a:satOff val="20625"/>
                <a:lumOff val="1177"/>
                <a:alphaOff val="0"/>
                <a:tint val="94000"/>
                <a:satMod val="100000"/>
                <a:lumMod val="104000"/>
              </a:schemeClr>
            </a:gs>
            <a:gs pos="69000">
              <a:schemeClr val="accent5">
                <a:hueOff val="-18429457"/>
                <a:satOff val="20625"/>
                <a:lumOff val="1177"/>
                <a:alphaOff val="0"/>
                <a:shade val="86000"/>
                <a:satMod val="130000"/>
                <a:lumMod val="102000"/>
              </a:schemeClr>
            </a:gs>
            <a:gs pos="100000">
              <a:schemeClr val="accent5">
                <a:hueOff val="-18429457"/>
                <a:satOff val="20625"/>
                <a:lumOff val="1177"/>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HN" sz="1800" kern="1200" dirty="0"/>
            <a:t>Antivirus</a:t>
          </a:r>
        </a:p>
      </dsp:txBody>
      <dsp:txXfrm>
        <a:off x="10048602" y="1923913"/>
        <a:ext cx="1625203" cy="1923913"/>
      </dsp:txXfrm>
    </dsp:sp>
    <dsp:sp modelId="{9B080128-EF27-451E-9F62-35678240224A}">
      <dsp:nvSpPr>
        <dsp:cNvPr id="0" name=""/>
        <dsp:cNvSpPr/>
      </dsp:nvSpPr>
      <dsp:spPr>
        <a:xfrm>
          <a:off x="10097358" y="288586"/>
          <a:ext cx="1527690" cy="1601657"/>
        </a:xfrm>
        <a:prstGeom prst="ellipse">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50000" r="-50000"/>
          </a:stretch>
        </a:blipFill>
        <a:ln>
          <a:noFill/>
        </a:ln>
        <a:effectLst>
          <a:outerShdw blurRad="50800" dist="38100" dir="5400000" sy="96000" rotWithShape="0">
            <a:srgbClr val="000000">
              <a:alpha val="54000"/>
            </a:srgbClr>
          </a:outerShdw>
        </a:effectLst>
      </dsp:spPr>
      <dsp:style>
        <a:lnRef idx="0">
          <a:scrgbClr r="0" g="0" b="0"/>
        </a:lnRef>
        <a:fillRef idx="1">
          <a:scrgbClr r="0" g="0" b="0"/>
        </a:fillRef>
        <a:effectRef idx="2">
          <a:scrgbClr r="0" g="0" b="0"/>
        </a:effectRef>
        <a:fontRef idx="minor"/>
      </dsp:style>
    </dsp:sp>
    <dsp:sp modelId="{AF1446C1-A75B-48F4-AEF2-F76F34BD4201}">
      <dsp:nvSpPr>
        <dsp:cNvPr id="0" name=""/>
        <dsp:cNvSpPr/>
      </dsp:nvSpPr>
      <dsp:spPr>
        <a:xfrm>
          <a:off x="467146" y="3847826"/>
          <a:ext cx="10744360" cy="721467"/>
        </a:xfrm>
        <a:prstGeom prst="leftRightArrow">
          <a:avLst/>
        </a:prstGeom>
        <a:gradFill rotWithShape="0">
          <a:gsLst>
            <a:gs pos="0">
              <a:schemeClr val="accent5">
                <a:tint val="40000"/>
                <a:hueOff val="0"/>
                <a:satOff val="0"/>
                <a:lumOff val="0"/>
                <a:alphaOff val="0"/>
                <a:tint val="94000"/>
                <a:satMod val="100000"/>
                <a:lumMod val="104000"/>
              </a:schemeClr>
            </a:gs>
            <a:gs pos="69000">
              <a:schemeClr val="accent5">
                <a:tint val="40000"/>
                <a:hueOff val="0"/>
                <a:satOff val="0"/>
                <a:lumOff val="0"/>
                <a:alphaOff val="0"/>
                <a:shade val="86000"/>
                <a:satMod val="130000"/>
                <a:lumMod val="102000"/>
              </a:schemeClr>
            </a:gs>
            <a:gs pos="100000">
              <a:schemeClr val="accent5">
                <a:tint val="40000"/>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432795-0752-4F68-A276-7A43859EEBA8}">
      <dsp:nvSpPr>
        <dsp:cNvPr id="0" name=""/>
        <dsp:cNvSpPr/>
      </dsp:nvSpPr>
      <dsp:spPr>
        <a:xfrm rot="5400000">
          <a:off x="6704527" y="-2891290"/>
          <a:ext cx="671943" cy="662635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outerShdw blurRad="50800" dist="38100" dir="5400000" sy="96000" rotWithShape="0">
            <a:srgbClr val="000000">
              <a:alpha val="54000"/>
            </a:srgbClr>
          </a:outerShdw>
        </a:effectLst>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s-HN" sz="1900" kern="1200" dirty="0"/>
            <a:t>Practicas de seguridad realizadas de manera informal.</a:t>
          </a:r>
        </a:p>
      </dsp:txBody>
      <dsp:txXfrm rot="-5400000">
        <a:off x="3727323" y="118716"/>
        <a:ext cx="6593550" cy="606339"/>
      </dsp:txXfrm>
    </dsp:sp>
    <dsp:sp modelId="{A26A126B-90B2-47E0-A10F-1C714143057E}">
      <dsp:nvSpPr>
        <dsp:cNvPr id="0" name=""/>
        <dsp:cNvSpPr/>
      </dsp:nvSpPr>
      <dsp:spPr>
        <a:xfrm>
          <a:off x="0" y="1921"/>
          <a:ext cx="3727323" cy="839929"/>
        </a:xfrm>
        <a:prstGeom prst="roundRect">
          <a:avLst/>
        </a:prstGeom>
        <a:gradFill rotWithShape="0">
          <a:gsLst>
            <a:gs pos="0">
              <a:schemeClr val="accent1">
                <a:hueOff val="0"/>
                <a:satOff val="0"/>
                <a:lumOff val="0"/>
                <a:alphaOff val="0"/>
                <a:tint val="94000"/>
                <a:satMod val="100000"/>
                <a:lumMod val="104000"/>
              </a:schemeClr>
            </a:gs>
            <a:gs pos="69000">
              <a:schemeClr val="accent1">
                <a:hueOff val="0"/>
                <a:satOff val="0"/>
                <a:lumOff val="0"/>
                <a:alphaOff val="0"/>
                <a:shade val="86000"/>
                <a:satMod val="130000"/>
                <a:lumMod val="102000"/>
              </a:schemeClr>
            </a:gs>
            <a:gs pos="100000">
              <a:schemeClr val="accent1">
                <a:hueOff val="0"/>
                <a:satOff val="0"/>
                <a:lumOff val="0"/>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s-HN" sz="4300" kern="1200" dirty="0"/>
            <a:t>Nivel 1</a:t>
          </a:r>
        </a:p>
      </dsp:txBody>
      <dsp:txXfrm>
        <a:off x="41002" y="42923"/>
        <a:ext cx="3645319" cy="757925"/>
      </dsp:txXfrm>
    </dsp:sp>
    <dsp:sp modelId="{26053321-D967-4321-A722-3CC6C4595F4A}">
      <dsp:nvSpPr>
        <dsp:cNvPr id="0" name=""/>
        <dsp:cNvSpPr/>
      </dsp:nvSpPr>
      <dsp:spPr>
        <a:xfrm rot="5400000">
          <a:off x="6704527" y="-2009364"/>
          <a:ext cx="671943" cy="662635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outerShdw blurRad="50800" dist="38100" dir="5400000" sy="96000" rotWithShape="0">
            <a:srgbClr val="000000">
              <a:alpha val="54000"/>
            </a:srgbClr>
          </a:outerShdw>
        </a:effectLst>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s-HN" sz="1900" kern="1200" dirty="0"/>
            <a:t>Planificación y seguimiento de las prácticas de seguridad</a:t>
          </a:r>
        </a:p>
      </dsp:txBody>
      <dsp:txXfrm rot="-5400000">
        <a:off x="3727323" y="1000642"/>
        <a:ext cx="6593550" cy="606339"/>
      </dsp:txXfrm>
    </dsp:sp>
    <dsp:sp modelId="{C22B0011-C223-45CB-8111-7DC5DAAFBF87}">
      <dsp:nvSpPr>
        <dsp:cNvPr id="0" name=""/>
        <dsp:cNvSpPr/>
      </dsp:nvSpPr>
      <dsp:spPr>
        <a:xfrm>
          <a:off x="0" y="883846"/>
          <a:ext cx="3727323" cy="839929"/>
        </a:xfrm>
        <a:prstGeom prst="roundRect">
          <a:avLst/>
        </a:prstGeom>
        <a:gradFill rotWithShape="0">
          <a:gsLst>
            <a:gs pos="0">
              <a:schemeClr val="accent1">
                <a:hueOff val="0"/>
                <a:satOff val="0"/>
                <a:lumOff val="0"/>
                <a:alphaOff val="0"/>
                <a:tint val="94000"/>
                <a:satMod val="100000"/>
                <a:lumMod val="104000"/>
              </a:schemeClr>
            </a:gs>
            <a:gs pos="69000">
              <a:schemeClr val="accent1">
                <a:hueOff val="0"/>
                <a:satOff val="0"/>
                <a:lumOff val="0"/>
                <a:alphaOff val="0"/>
                <a:shade val="86000"/>
                <a:satMod val="130000"/>
                <a:lumMod val="102000"/>
              </a:schemeClr>
            </a:gs>
            <a:gs pos="100000">
              <a:schemeClr val="accent1">
                <a:hueOff val="0"/>
                <a:satOff val="0"/>
                <a:lumOff val="0"/>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s-HN" sz="4300" kern="1200" dirty="0"/>
            <a:t>Nivel 2</a:t>
          </a:r>
        </a:p>
      </dsp:txBody>
      <dsp:txXfrm>
        <a:off x="41002" y="924848"/>
        <a:ext cx="3645319" cy="757925"/>
      </dsp:txXfrm>
    </dsp:sp>
    <dsp:sp modelId="{50437999-6BE3-4286-BA2C-9678F826260A}">
      <dsp:nvSpPr>
        <dsp:cNvPr id="0" name=""/>
        <dsp:cNvSpPr/>
      </dsp:nvSpPr>
      <dsp:spPr>
        <a:xfrm rot="5400000">
          <a:off x="6704527" y="-1127439"/>
          <a:ext cx="671943" cy="662635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outerShdw blurRad="50800" dist="38100" dir="5400000" sy="96000" rotWithShape="0">
            <a:srgbClr val="000000">
              <a:alpha val="54000"/>
            </a:srgbClr>
          </a:outerShdw>
        </a:effectLst>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s-HN" sz="1900" kern="1200" dirty="0"/>
            <a:t>Definición y coordinación de las políticas y procedimientos de seguridad.</a:t>
          </a:r>
        </a:p>
      </dsp:txBody>
      <dsp:txXfrm rot="-5400000">
        <a:off x="3727323" y="1882567"/>
        <a:ext cx="6593550" cy="606339"/>
      </dsp:txXfrm>
    </dsp:sp>
    <dsp:sp modelId="{66E5E4B7-2921-4AC9-9FE5-01340209E4D6}">
      <dsp:nvSpPr>
        <dsp:cNvPr id="0" name=""/>
        <dsp:cNvSpPr/>
      </dsp:nvSpPr>
      <dsp:spPr>
        <a:xfrm>
          <a:off x="0" y="1765772"/>
          <a:ext cx="3727323" cy="839929"/>
        </a:xfrm>
        <a:prstGeom prst="roundRect">
          <a:avLst/>
        </a:prstGeom>
        <a:gradFill rotWithShape="0">
          <a:gsLst>
            <a:gs pos="0">
              <a:schemeClr val="accent1">
                <a:hueOff val="0"/>
                <a:satOff val="0"/>
                <a:lumOff val="0"/>
                <a:alphaOff val="0"/>
                <a:tint val="94000"/>
                <a:satMod val="100000"/>
                <a:lumMod val="104000"/>
              </a:schemeClr>
            </a:gs>
            <a:gs pos="69000">
              <a:schemeClr val="accent1">
                <a:hueOff val="0"/>
                <a:satOff val="0"/>
                <a:lumOff val="0"/>
                <a:alphaOff val="0"/>
                <a:shade val="86000"/>
                <a:satMod val="130000"/>
                <a:lumMod val="102000"/>
              </a:schemeClr>
            </a:gs>
            <a:gs pos="100000">
              <a:schemeClr val="accent1">
                <a:hueOff val="0"/>
                <a:satOff val="0"/>
                <a:lumOff val="0"/>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s-HN" sz="4300" kern="1200" dirty="0"/>
            <a:t>Nivel 3</a:t>
          </a:r>
        </a:p>
      </dsp:txBody>
      <dsp:txXfrm>
        <a:off x="41002" y="1806774"/>
        <a:ext cx="3645319" cy="757925"/>
      </dsp:txXfrm>
    </dsp:sp>
    <dsp:sp modelId="{FB5BB848-0498-4C9B-AC35-CCDBD80788A1}">
      <dsp:nvSpPr>
        <dsp:cNvPr id="0" name=""/>
        <dsp:cNvSpPr/>
      </dsp:nvSpPr>
      <dsp:spPr>
        <a:xfrm rot="5400000">
          <a:off x="6704005" y="-308387"/>
          <a:ext cx="671943" cy="662635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outerShdw blurRad="50800" dist="38100" dir="5400000" sy="96000" rotWithShape="0">
            <a:srgbClr val="000000">
              <a:alpha val="54000"/>
            </a:srgbClr>
          </a:outerShdw>
        </a:effectLst>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s-HN" sz="1900" kern="1200" dirty="0"/>
            <a:t>Seguridad controlada a través de distintos controles y objetivos de calidad</a:t>
          </a:r>
        </a:p>
      </dsp:txBody>
      <dsp:txXfrm rot="-5400000">
        <a:off x="3726801" y="2701619"/>
        <a:ext cx="6593550" cy="606339"/>
      </dsp:txXfrm>
    </dsp:sp>
    <dsp:sp modelId="{49BD2293-2B88-4E89-B1A6-1951AE8A4E70}">
      <dsp:nvSpPr>
        <dsp:cNvPr id="0" name=""/>
        <dsp:cNvSpPr/>
      </dsp:nvSpPr>
      <dsp:spPr>
        <a:xfrm>
          <a:off x="0" y="2647698"/>
          <a:ext cx="3727323" cy="839929"/>
        </a:xfrm>
        <a:prstGeom prst="roundRect">
          <a:avLst/>
        </a:prstGeom>
        <a:gradFill rotWithShape="0">
          <a:gsLst>
            <a:gs pos="0">
              <a:schemeClr val="accent1">
                <a:hueOff val="0"/>
                <a:satOff val="0"/>
                <a:lumOff val="0"/>
                <a:alphaOff val="0"/>
                <a:tint val="94000"/>
                <a:satMod val="100000"/>
                <a:lumMod val="104000"/>
              </a:schemeClr>
            </a:gs>
            <a:gs pos="69000">
              <a:schemeClr val="accent1">
                <a:hueOff val="0"/>
                <a:satOff val="0"/>
                <a:lumOff val="0"/>
                <a:alphaOff val="0"/>
                <a:shade val="86000"/>
                <a:satMod val="130000"/>
                <a:lumMod val="102000"/>
              </a:schemeClr>
            </a:gs>
            <a:gs pos="100000">
              <a:schemeClr val="accent1">
                <a:hueOff val="0"/>
                <a:satOff val="0"/>
                <a:lumOff val="0"/>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s-HN" sz="4300" kern="1200" dirty="0"/>
            <a:t>Nivel 4</a:t>
          </a:r>
        </a:p>
      </dsp:txBody>
      <dsp:txXfrm>
        <a:off x="41002" y="2688700"/>
        <a:ext cx="3645319" cy="757925"/>
      </dsp:txXfrm>
    </dsp:sp>
    <dsp:sp modelId="{6FEAA98C-D462-4DA5-8C9F-862F2627E6CE}">
      <dsp:nvSpPr>
        <dsp:cNvPr id="0" name=""/>
        <dsp:cNvSpPr/>
      </dsp:nvSpPr>
      <dsp:spPr>
        <a:xfrm rot="5400000">
          <a:off x="6704527" y="636412"/>
          <a:ext cx="671943" cy="662635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outerShdw blurRad="50800" dist="38100" dir="5400000" sy="96000" rotWithShape="0">
            <a:srgbClr val="000000">
              <a:alpha val="54000"/>
            </a:srgbClr>
          </a:outerShdw>
        </a:effectLst>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s-HN" sz="1900" kern="1200" dirty="0"/>
            <a:t>Implantación de un proceso de mejora continua.</a:t>
          </a:r>
        </a:p>
      </dsp:txBody>
      <dsp:txXfrm rot="-5400000">
        <a:off x="3727323" y="3646418"/>
        <a:ext cx="6593550" cy="606339"/>
      </dsp:txXfrm>
    </dsp:sp>
    <dsp:sp modelId="{84EFD3F3-29B0-4F79-83B4-B7B446287C37}">
      <dsp:nvSpPr>
        <dsp:cNvPr id="0" name=""/>
        <dsp:cNvSpPr/>
      </dsp:nvSpPr>
      <dsp:spPr>
        <a:xfrm>
          <a:off x="0" y="3529623"/>
          <a:ext cx="3727323" cy="839929"/>
        </a:xfrm>
        <a:prstGeom prst="roundRect">
          <a:avLst/>
        </a:prstGeom>
        <a:gradFill rotWithShape="0">
          <a:gsLst>
            <a:gs pos="0">
              <a:schemeClr val="accent1">
                <a:hueOff val="0"/>
                <a:satOff val="0"/>
                <a:lumOff val="0"/>
                <a:alphaOff val="0"/>
                <a:tint val="94000"/>
                <a:satMod val="100000"/>
                <a:lumMod val="104000"/>
              </a:schemeClr>
            </a:gs>
            <a:gs pos="69000">
              <a:schemeClr val="accent1">
                <a:hueOff val="0"/>
                <a:satOff val="0"/>
                <a:lumOff val="0"/>
                <a:alphaOff val="0"/>
                <a:shade val="86000"/>
                <a:satMod val="130000"/>
                <a:lumMod val="102000"/>
              </a:schemeClr>
            </a:gs>
            <a:gs pos="100000">
              <a:schemeClr val="accent1">
                <a:hueOff val="0"/>
                <a:satOff val="0"/>
                <a:lumOff val="0"/>
                <a:alphaOff val="0"/>
                <a:shade val="72000"/>
                <a:satMod val="130000"/>
                <a:lumMod val="100000"/>
              </a:schemeClr>
            </a:gs>
          </a:gsLst>
          <a:lin ang="5400000" scaled="0"/>
        </a:gradFill>
        <a:ln>
          <a:noFill/>
        </a:ln>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dsp:spPr>
      <dsp:style>
        <a:lnRef idx="0">
          <a:scrgbClr r="0" g="0" b="0"/>
        </a:lnRef>
        <a:fillRef idx="3">
          <a:scrgbClr r="0" g="0" b="0"/>
        </a:fillRef>
        <a:effectRef idx="3">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s-HN" sz="4300" kern="1200" dirty="0"/>
            <a:t>Nivel 5</a:t>
          </a:r>
        </a:p>
      </dsp:txBody>
      <dsp:txXfrm>
        <a:off x="41002" y="3570625"/>
        <a:ext cx="3645319" cy="757925"/>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HN"/>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6DA52-7ECB-4247-BF90-FD2A7DA16F65}" type="datetimeFigureOut">
              <a:rPr lang="es-HN" smtClean="0"/>
              <a:t>20/9/2021</a:t>
            </a:fld>
            <a:endParaRPr lang="es-HN"/>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HN"/>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HN"/>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HN"/>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971EC-1FC8-41A0-A446-E796D1C5ABD2}" type="slidenum">
              <a:rPr lang="es-HN" smtClean="0"/>
              <a:t>‹Nº›</a:t>
            </a:fld>
            <a:endParaRPr lang="es-HN"/>
          </a:p>
        </p:txBody>
      </p:sp>
    </p:spTree>
    <p:extLst>
      <p:ext uri="{BB962C8B-B14F-4D97-AF65-F5344CB8AC3E}">
        <p14:creationId xmlns:p14="http://schemas.microsoft.com/office/powerpoint/2010/main" val="218851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HN" sz="1200" dirty="0"/>
              <a:t>En la actualidad las actividades cotidianas de las empresas y de las distintas administraciones publicas e, incluso, las de muchas otras instituciones y organismos, así como la de los propios ciudadanos, requieren del correcto funcionamiento de los sistemas y redes informáticas que las soportan y en especial, de su seguridad. </a:t>
            </a:r>
          </a:p>
          <a:p>
            <a:endParaRPr lang="es-HN" dirty="0"/>
          </a:p>
        </p:txBody>
      </p:sp>
      <p:sp>
        <p:nvSpPr>
          <p:cNvPr id="4" name="Marcador de número de diapositiva 3"/>
          <p:cNvSpPr>
            <a:spLocks noGrp="1"/>
          </p:cNvSpPr>
          <p:nvPr>
            <p:ph type="sldNum" sz="quarter" idx="5"/>
          </p:nvPr>
        </p:nvSpPr>
        <p:spPr/>
        <p:txBody>
          <a:bodyPr/>
          <a:lstStyle/>
          <a:p>
            <a:fld id="{28F971EC-1FC8-41A0-A446-E796D1C5ABD2}" type="slidenum">
              <a:rPr lang="es-HN" smtClean="0"/>
              <a:t>2</a:t>
            </a:fld>
            <a:endParaRPr lang="es-HN"/>
          </a:p>
        </p:txBody>
      </p:sp>
    </p:spTree>
    <p:extLst>
      <p:ext uri="{BB962C8B-B14F-4D97-AF65-F5344CB8AC3E}">
        <p14:creationId xmlns:p14="http://schemas.microsoft.com/office/powerpoint/2010/main" val="2368006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s-HN" dirty="0"/>
              <a:t>Definición de las partes o áreas del negocio que van a ser auditadas bajo la norma.</a:t>
            </a:r>
          </a:p>
          <a:p>
            <a:pPr marL="228600" indent="-228600">
              <a:buAutoNum type="arabicPeriod"/>
            </a:pPr>
            <a:r>
              <a:rPr lang="es-HN" dirty="0"/>
              <a:t>Creación de un comité de seguridad que se encargara de la revisión y actualización de las políticas de seguridad de la información.</a:t>
            </a:r>
          </a:p>
          <a:p>
            <a:pPr marL="228600" indent="-228600">
              <a:buAutoNum type="arabicPeriod"/>
            </a:pPr>
            <a:r>
              <a:rPr lang="es-HN" dirty="0"/>
              <a:t>Identificación y descripción de todos los activos contemplados en el alcance del SGI</a:t>
            </a:r>
          </a:p>
          <a:p>
            <a:pPr marL="228600" indent="-228600">
              <a:buAutoNum type="arabicPeriod"/>
            </a:pPr>
            <a:r>
              <a:rPr lang="es-HN" dirty="0"/>
              <a:t>Identificación de amenazas, vulnerabilidades y probabilidades de impacto de los activos.</a:t>
            </a:r>
          </a:p>
          <a:p>
            <a:pPr marL="228600" indent="-228600">
              <a:buAutoNum type="arabicPeriod"/>
            </a:pPr>
            <a:r>
              <a:rPr lang="es-HN" dirty="0"/>
              <a:t>Elaboración de un documento de selección de controles de seguridad.</a:t>
            </a:r>
          </a:p>
          <a:p>
            <a:pPr marL="228600" indent="-228600">
              <a:buAutoNum type="arabicPeriod"/>
            </a:pPr>
            <a:r>
              <a:rPr lang="es-HN" dirty="0"/>
              <a:t>Definición de un plan de acción con actuaciones concretas para mejorar la seguridad</a:t>
            </a:r>
          </a:p>
          <a:p>
            <a:pPr marL="228600" indent="-228600">
              <a:buAutoNum type="arabicPeriod"/>
            </a:pPr>
            <a:r>
              <a:rPr lang="es-HN" dirty="0"/>
              <a:t>Planificación y diseño, políticas de seguridad, registro de activos y procedimientos</a:t>
            </a:r>
          </a:p>
          <a:p>
            <a:pPr marL="228600" indent="-228600">
              <a:buAutoNum type="arabicPeriod"/>
            </a:pPr>
            <a:endParaRPr lang="es-HN" dirty="0"/>
          </a:p>
        </p:txBody>
      </p:sp>
      <p:sp>
        <p:nvSpPr>
          <p:cNvPr id="4" name="Marcador de número de diapositiva 3"/>
          <p:cNvSpPr>
            <a:spLocks noGrp="1"/>
          </p:cNvSpPr>
          <p:nvPr>
            <p:ph type="sldNum" sz="quarter" idx="5"/>
          </p:nvPr>
        </p:nvSpPr>
        <p:spPr/>
        <p:txBody>
          <a:bodyPr/>
          <a:lstStyle/>
          <a:p>
            <a:fld id="{28F971EC-1FC8-41A0-A446-E796D1C5ABD2}" type="slidenum">
              <a:rPr lang="es-HN" smtClean="0"/>
              <a:t>18</a:t>
            </a:fld>
            <a:endParaRPr lang="es-HN"/>
          </a:p>
        </p:txBody>
      </p:sp>
    </p:spTree>
    <p:extLst>
      <p:ext uri="{BB962C8B-B14F-4D97-AF65-F5344CB8AC3E}">
        <p14:creationId xmlns:p14="http://schemas.microsoft.com/office/powerpoint/2010/main" val="41112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HN" dirty="0"/>
              <a:t>Se trata de definir un plan para la implantación de ciertas salvaguardas o contramedidas en el sistema informático que permita disminuir  la probabilidad de que se materialice una amenaza o bien reducir la vulnerabilidad del sistema o el posible impacto en la organización, así como permitir la recuperación del sistema o la transferencia del problema a un tercero (mediante la contratación de un seguro).</a:t>
            </a:r>
          </a:p>
          <a:p>
            <a:endParaRPr lang="es-HN" dirty="0"/>
          </a:p>
        </p:txBody>
      </p:sp>
      <p:sp>
        <p:nvSpPr>
          <p:cNvPr id="4" name="Marcador de número de diapositiva 3"/>
          <p:cNvSpPr>
            <a:spLocks noGrp="1"/>
          </p:cNvSpPr>
          <p:nvPr>
            <p:ph type="sldNum" sz="quarter" idx="5"/>
          </p:nvPr>
        </p:nvSpPr>
        <p:spPr/>
        <p:txBody>
          <a:bodyPr/>
          <a:lstStyle/>
          <a:p>
            <a:fld id="{28F971EC-1FC8-41A0-A446-E796D1C5ABD2}" type="slidenum">
              <a:rPr lang="es-HN" smtClean="0"/>
              <a:t>19</a:t>
            </a:fld>
            <a:endParaRPr lang="es-HN"/>
          </a:p>
        </p:txBody>
      </p:sp>
    </p:spTree>
    <p:extLst>
      <p:ext uri="{BB962C8B-B14F-4D97-AF65-F5344CB8AC3E}">
        <p14:creationId xmlns:p14="http://schemas.microsoft.com/office/powerpoint/2010/main" val="1686172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Son los activos a proteger del sistema informático de la organización. Cada recurso o activo de la organización se podría caracterizar por un código, su descripción, su costo o precio de adquisición, su costo de reposición, el nivel requerido de integridad.</a:t>
            </a:r>
          </a:p>
          <a:p>
            <a:endParaRPr lang="es-HN" dirty="0"/>
          </a:p>
        </p:txBody>
      </p:sp>
      <p:sp>
        <p:nvSpPr>
          <p:cNvPr id="4" name="Marcador de número de diapositiva 3"/>
          <p:cNvSpPr>
            <a:spLocks noGrp="1"/>
          </p:cNvSpPr>
          <p:nvPr>
            <p:ph type="sldNum" sz="quarter" idx="5"/>
          </p:nvPr>
        </p:nvSpPr>
        <p:spPr/>
        <p:txBody>
          <a:bodyPr/>
          <a:lstStyle/>
          <a:p>
            <a:fld id="{28F971EC-1FC8-41A0-A446-E796D1C5ABD2}" type="slidenum">
              <a:rPr lang="es-HN" smtClean="0"/>
              <a:t>20</a:t>
            </a:fld>
            <a:endParaRPr lang="es-HN"/>
          </a:p>
        </p:txBody>
      </p:sp>
    </p:spTree>
    <p:extLst>
      <p:ext uri="{BB962C8B-B14F-4D97-AF65-F5344CB8AC3E}">
        <p14:creationId xmlns:p14="http://schemas.microsoft.com/office/powerpoint/2010/main" val="3828400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Se considera una amenaza a cualquier evento accidental o intencionado que pueda ocasionar algún daño en el sistema informático , provocando perdidas materiales , financieras o de otro tipo a la organización. La organización puede emplear una escala cuantitativa o cualitativa para definir distintos niveles para la ocurrencia de una amenaza: muy baja , baja, media, alta y muy alta.</a:t>
            </a:r>
          </a:p>
        </p:txBody>
      </p:sp>
      <p:sp>
        <p:nvSpPr>
          <p:cNvPr id="4" name="Marcador de número de diapositiva 3"/>
          <p:cNvSpPr>
            <a:spLocks noGrp="1"/>
          </p:cNvSpPr>
          <p:nvPr>
            <p:ph type="sldNum" sz="quarter" idx="5"/>
          </p:nvPr>
        </p:nvSpPr>
        <p:spPr/>
        <p:txBody>
          <a:bodyPr/>
          <a:lstStyle/>
          <a:p>
            <a:fld id="{28F971EC-1FC8-41A0-A446-E796D1C5ABD2}" type="slidenum">
              <a:rPr lang="es-HN" smtClean="0"/>
              <a:t>21</a:t>
            </a:fld>
            <a:endParaRPr lang="es-HN"/>
          </a:p>
        </p:txBody>
      </p:sp>
    </p:spTree>
    <p:extLst>
      <p:ext uri="{BB962C8B-B14F-4D97-AF65-F5344CB8AC3E}">
        <p14:creationId xmlns:p14="http://schemas.microsoft.com/office/powerpoint/2010/main" val="2340312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Una vulnerabilidad es cualquier debilidad en el sistema informático que pueda permitir a las amenazas causarle daños y producir perdidas en la organización.</a:t>
            </a:r>
          </a:p>
          <a:p>
            <a:r>
              <a:rPr lang="es-HN" dirty="0"/>
              <a:t>Se puede emplear una escala cuantitativa o cualitativa para definir el nivel de vulnerabilidad de un determinado equipo o recurso: baja, media y alta</a:t>
            </a:r>
          </a:p>
        </p:txBody>
      </p:sp>
      <p:sp>
        <p:nvSpPr>
          <p:cNvPr id="4" name="Marcador de número de diapositiva 3"/>
          <p:cNvSpPr>
            <a:spLocks noGrp="1"/>
          </p:cNvSpPr>
          <p:nvPr>
            <p:ph type="sldNum" sz="quarter" idx="5"/>
          </p:nvPr>
        </p:nvSpPr>
        <p:spPr/>
        <p:txBody>
          <a:bodyPr/>
          <a:lstStyle/>
          <a:p>
            <a:fld id="{28F971EC-1FC8-41A0-A446-E796D1C5ABD2}" type="slidenum">
              <a:rPr lang="es-HN" smtClean="0"/>
              <a:t>22</a:t>
            </a:fld>
            <a:endParaRPr lang="es-HN"/>
          </a:p>
        </p:txBody>
      </p:sp>
    </p:spTree>
    <p:extLst>
      <p:ext uri="{BB962C8B-B14F-4D97-AF65-F5344CB8AC3E}">
        <p14:creationId xmlns:p14="http://schemas.microsoft.com/office/powerpoint/2010/main" val="560241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También en este caso se puede emplear una escala cuantitativa o cualitativa para medir el impacto del daño en la organización bajo moderado y alto.</a:t>
            </a:r>
          </a:p>
        </p:txBody>
      </p:sp>
      <p:sp>
        <p:nvSpPr>
          <p:cNvPr id="4" name="Marcador de número de diapositiva 3"/>
          <p:cNvSpPr>
            <a:spLocks noGrp="1"/>
          </p:cNvSpPr>
          <p:nvPr>
            <p:ph type="sldNum" sz="quarter" idx="5"/>
          </p:nvPr>
        </p:nvSpPr>
        <p:spPr/>
        <p:txBody>
          <a:bodyPr/>
          <a:lstStyle/>
          <a:p>
            <a:fld id="{28F971EC-1FC8-41A0-A446-E796D1C5ABD2}" type="slidenum">
              <a:rPr lang="es-HN" smtClean="0"/>
              <a:t>24</a:t>
            </a:fld>
            <a:endParaRPr lang="es-HN"/>
          </a:p>
        </p:txBody>
      </p:sp>
    </p:spTree>
    <p:extLst>
      <p:ext uri="{BB962C8B-B14F-4D97-AF65-F5344CB8AC3E}">
        <p14:creationId xmlns:p14="http://schemas.microsoft.com/office/powerpoint/2010/main" val="2735282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En España cabria destacar la metodología </a:t>
            </a:r>
            <a:r>
              <a:rPr lang="es-HN" dirty="0" err="1"/>
              <a:t>magerit</a:t>
            </a:r>
            <a:r>
              <a:rPr lang="es-HN" dirty="0"/>
              <a:t> (metodología de análisis y gestión de riesgos de los sistemas de información de las administraciones publicas. Están otras llamadas MARION y MELISA.</a:t>
            </a:r>
          </a:p>
          <a:p>
            <a:r>
              <a:rPr lang="es-HN" dirty="0"/>
              <a:t>Asimismo como complemento de MAGERIT el centro criptológico nacional ha desarrollado una herramienta informática para facilitar el análisis y gestión de riesgos conocida como pilar. </a:t>
            </a:r>
          </a:p>
        </p:txBody>
      </p:sp>
      <p:sp>
        <p:nvSpPr>
          <p:cNvPr id="4" name="Marcador de número de diapositiva 3"/>
          <p:cNvSpPr>
            <a:spLocks noGrp="1"/>
          </p:cNvSpPr>
          <p:nvPr>
            <p:ph type="sldNum" sz="quarter" idx="5"/>
          </p:nvPr>
        </p:nvSpPr>
        <p:spPr/>
        <p:txBody>
          <a:bodyPr/>
          <a:lstStyle/>
          <a:p>
            <a:fld id="{28F971EC-1FC8-41A0-A446-E796D1C5ABD2}" type="slidenum">
              <a:rPr lang="es-HN" smtClean="0"/>
              <a:t>26</a:t>
            </a:fld>
            <a:endParaRPr lang="es-HN"/>
          </a:p>
        </p:txBody>
      </p:sp>
    </p:spTree>
    <p:extLst>
      <p:ext uri="{BB962C8B-B14F-4D97-AF65-F5344CB8AC3E}">
        <p14:creationId xmlns:p14="http://schemas.microsoft.com/office/powerpoint/2010/main" val="686295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Hay otras metodologías como OCTAVE, RISKWATCH,COBRA</a:t>
            </a:r>
          </a:p>
        </p:txBody>
      </p:sp>
      <p:sp>
        <p:nvSpPr>
          <p:cNvPr id="4" name="Marcador de número de diapositiva 3"/>
          <p:cNvSpPr>
            <a:spLocks noGrp="1"/>
          </p:cNvSpPr>
          <p:nvPr>
            <p:ph type="sldNum" sz="quarter" idx="5"/>
          </p:nvPr>
        </p:nvSpPr>
        <p:spPr/>
        <p:txBody>
          <a:bodyPr/>
          <a:lstStyle/>
          <a:p>
            <a:fld id="{28F971EC-1FC8-41A0-A446-E796D1C5ABD2}" type="slidenum">
              <a:rPr lang="es-HN" smtClean="0"/>
              <a:t>28</a:t>
            </a:fld>
            <a:endParaRPr lang="es-HN"/>
          </a:p>
        </p:txBody>
      </p:sp>
    </p:spTree>
    <p:extLst>
      <p:ext uri="{BB962C8B-B14F-4D97-AF65-F5344CB8AC3E}">
        <p14:creationId xmlns:p14="http://schemas.microsoft.com/office/powerpoint/2010/main" val="659366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HN" dirty="0"/>
          </a:p>
        </p:txBody>
      </p:sp>
      <p:sp>
        <p:nvSpPr>
          <p:cNvPr id="4" name="Marcador de número de diapositiva 3"/>
          <p:cNvSpPr>
            <a:spLocks noGrp="1"/>
          </p:cNvSpPr>
          <p:nvPr>
            <p:ph type="sldNum" sz="quarter" idx="5"/>
          </p:nvPr>
        </p:nvSpPr>
        <p:spPr/>
        <p:txBody>
          <a:bodyPr/>
          <a:lstStyle/>
          <a:p>
            <a:fld id="{28F971EC-1FC8-41A0-A446-E796D1C5ABD2}" type="slidenum">
              <a:rPr lang="es-HN" smtClean="0"/>
              <a:t>29</a:t>
            </a:fld>
            <a:endParaRPr lang="es-HN"/>
          </a:p>
        </p:txBody>
      </p:sp>
    </p:spTree>
    <p:extLst>
      <p:ext uri="{BB962C8B-B14F-4D97-AF65-F5344CB8AC3E}">
        <p14:creationId xmlns:p14="http://schemas.microsoft.com/office/powerpoint/2010/main" val="2570632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Si el nivel de riesgo resultante para determinado activo todavía continuase siendo demasiado alto para los objetivos fijados por la organización, se tendrá que seleccionar medidas de seguridad adicionales y repetir nuevamente el proceso.</a:t>
            </a:r>
          </a:p>
          <a:p>
            <a:r>
              <a:rPr lang="es-HN" dirty="0"/>
              <a:t>Conviene llevar a cabo una reevaluación del nivel de riesgo tras la implantación de las medidas de seguridad.</a:t>
            </a:r>
          </a:p>
          <a:p>
            <a:r>
              <a:rPr lang="es-HN" dirty="0"/>
              <a:t>También es recomendable realizar nuevas evaluaciones del nivel de riesgo de forma periódica en la organización.</a:t>
            </a:r>
          </a:p>
          <a:p>
            <a:endParaRPr lang="es-HN" dirty="0"/>
          </a:p>
        </p:txBody>
      </p:sp>
      <p:sp>
        <p:nvSpPr>
          <p:cNvPr id="4" name="Marcador de número de diapositiva 3"/>
          <p:cNvSpPr>
            <a:spLocks noGrp="1"/>
          </p:cNvSpPr>
          <p:nvPr>
            <p:ph type="sldNum" sz="quarter" idx="5"/>
          </p:nvPr>
        </p:nvSpPr>
        <p:spPr/>
        <p:txBody>
          <a:bodyPr/>
          <a:lstStyle/>
          <a:p>
            <a:fld id="{28F971EC-1FC8-41A0-A446-E796D1C5ABD2}" type="slidenum">
              <a:rPr lang="es-HN" smtClean="0"/>
              <a:t>31</a:t>
            </a:fld>
            <a:endParaRPr lang="es-HN"/>
          </a:p>
        </p:txBody>
      </p:sp>
    </p:spTree>
    <p:extLst>
      <p:ext uri="{BB962C8B-B14F-4D97-AF65-F5344CB8AC3E}">
        <p14:creationId xmlns:p14="http://schemas.microsoft.com/office/powerpoint/2010/main" val="3705926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b="1" dirty="0"/>
              <a:t>Técnico:</a:t>
            </a:r>
            <a:r>
              <a:rPr lang="es-HN" dirty="0"/>
              <a:t> tanto a nivel físico como a nivel lógico.</a:t>
            </a:r>
          </a:p>
          <a:p>
            <a:r>
              <a:rPr lang="es-HN" b="1" dirty="0"/>
              <a:t>Legal: </a:t>
            </a:r>
            <a:r>
              <a:rPr lang="es-HN" dirty="0"/>
              <a:t>Algunos países obligan por ley a que en determinados sectores se implanten una serie de medidas de seguridad.</a:t>
            </a:r>
          </a:p>
          <a:p>
            <a:r>
              <a:rPr lang="es-HN" b="1" dirty="0"/>
              <a:t>Humano:</a:t>
            </a:r>
            <a:r>
              <a:rPr lang="es-HN" dirty="0"/>
              <a:t> sensibilización y formación de empleados y directivos definición de funciones y obligaciones del personal.</a:t>
            </a:r>
          </a:p>
          <a:p>
            <a:r>
              <a:rPr lang="es-HN" b="1" dirty="0"/>
              <a:t>Organizativo:</a:t>
            </a:r>
            <a:r>
              <a:rPr lang="es-HN" dirty="0"/>
              <a:t> definición e implantación de políticas de seguridad, planes, normas, procedimientos y buenas practicas de actuación.</a:t>
            </a:r>
          </a:p>
        </p:txBody>
      </p:sp>
      <p:sp>
        <p:nvSpPr>
          <p:cNvPr id="4" name="Marcador de número de diapositiva 3"/>
          <p:cNvSpPr>
            <a:spLocks noGrp="1"/>
          </p:cNvSpPr>
          <p:nvPr>
            <p:ph type="sldNum" sz="quarter" idx="5"/>
          </p:nvPr>
        </p:nvSpPr>
        <p:spPr/>
        <p:txBody>
          <a:bodyPr/>
          <a:lstStyle/>
          <a:p>
            <a:fld id="{28F971EC-1FC8-41A0-A446-E796D1C5ABD2}" type="slidenum">
              <a:rPr lang="es-HN" smtClean="0"/>
              <a:t>8</a:t>
            </a:fld>
            <a:endParaRPr lang="es-HN"/>
          </a:p>
        </p:txBody>
      </p:sp>
    </p:spTree>
    <p:extLst>
      <p:ext uri="{BB962C8B-B14F-4D97-AF65-F5344CB8AC3E}">
        <p14:creationId xmlns:p14="http://schemas.microsoft.com/office/powerpoint/2010/main" val="459790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Las pólizas tradicionales de responsabilidad civil y cobertura de daños suelen excluir expresamente las perdidas ocasionadas por fallos y ataques informáticos : virus, hackers y crackers </a:t>
            </a:r>
          </a:p>
          <a:p>
            <a:r>
              <a:rPr lang="es-HN" dirty="0"/>
              <a:t>Sin embargo las pólizas especializadas en la seguridad informática contemplan la cobertura de los daños propios de la organización derivados de ataques y otros incidentes de seguridad: perdidas económicas derivadas de las reparaciones y sustituciones de equipos y sistemas, daños ocasionados por la interrupción en el negocio etc..</a:t>
            </a:r>
          </a:p>
          <a:p>
            <a:r>
              <a:rPr lang="es-HN" dirty="0"/>
              <a:t>La empresa contratada debe ofrecer un servicio permanente (24 horas al </a:t>
            </a:r>
            <a:r>
              <a:rPr lang="es-HN" dirty="0" err="1"/>
              <a:t>dia</a:t>
            </a:r>
            <a:r>
              <a:rPr lang="es-HN" dirty="0"/>
              <a:t> durante los 7 días de la semana) por parte de profesionales cualificados, monitorización de los registros de actividad en los equipos informáticos y del trafico en la red de la organización, actualización permanente de aplicaciones y de servidores filtrado de contenidos y mensajes dañinos, eliminación de virus</a:t>
            </a:r>
          </a:p>
        </p:txBody>
      </p:sp>
      <p:sp>
        <p:nvSpPr>
          <p:cNvPr id="4" name="Marcador de número de diapositiva 3"/>
          <p:cNvSpPr>
            <a:spLocks noGrp="1"/>
          </p:cNvSpPr>
          <p:nvPr>
            <p:ph type="sldNum" sz="quarter" idx="5"/>
          </p:nvPr>
        </p:nvSpPr>
        <p:spPr/>
        <p:txBody>
          <a:bodyPr/>
          <a:lstStyle/>
          <a:p>
            <a:fld id="{28F971EC-1FC8-41A0-A446-E796D1C5ABD2}" type="slidenum">
              <a:rPr lang="es-HN" smtClean="0"/>
              <a:t>33</a:t>
            </a:fld>
            <a:endParaRPr lang="es-HN"/>
          </a:p>
        </p:txBody>
      </p:sp>
    </p:spTree>
    <p:extLst>
      <p:ext uri="{BB962C8B-B14F-4D97-AF65-F5344CB8AC3E}">
        <p14:creationId xmlns:p14="http://schemas.microsoft.com/office/powerpoint/2010/main" val="1612149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b="1" dirty="0"/>
              <a:t>Confidencialidad: </a:t>
            </a:r>
            <a:r>
              <a:rPr lang="es-HN" dirty="0"/>
              <a:t>Mediante este servicio o función de seguridad se garantiza que cada mensaje transmitido o almacenado de un sistema informático solo podrá ser leído por su legitimo destinatario.</a:t>
            </a:r>
          </a:p>
          <a:p>
            <a:r>
              <a:rPr lang="es-HN" b="1" dirty="0"/>
              <a:t>Autenticación: </a:t>
            </a:r>
            <a:r>
              <a:rPr lang="es-HN" dirty="0"/>
              <a:t>garantiza que la identidad del creador de un mensaje o documento es legitima , el destinatario de un mensaje podrá estar seguro de que su creador es la persona que figura como remitente de dicho mensaje.</a:t>
            </a:r>
          </a:p>
          <a:p>
            <a:r>
              <a:rPr lang="es-HN" b="1" dirty="0"/>
              <a:t>Integridad: </a:t>
            </a:r>
            <a:r>
              <a:rPr lang="es-HN" dirty="0"/>
              <a:t>se encarga de garantizar que un mensaje o fichero no ha sido modificado desde su creación o durante su transmisión a través de una red de informática. </a:t>
            </a:r>
          </a:p>
          <a:p>
            <a:r>
              <a:rPr lang="es-HN" b="1" dirty="0"/>
              <a:t>No repudiación: </a:t>
            </a:r>
            <a:r>
              <a:rPr lang="es-HN" dirty="0"/>
              <a:t>implementar un mecanismo probatorio que permita demostrar  la autoría y envió de un determinado mensaje.</a:t>
            </a:r>
          </a:p>
          <a:p>
            <a:r>
              <a:rPr lang="es-HN" b="1" dirty="0"/>
              <a:t>Disponibilidad</a:t>
            </a:r>
            <a:r>
              <a:rPr lang="es-HN" dirty="0"/>
              <a:t>: garantizar el cumplimiento de sus objetivos, de manera que pueda estar permanentemente a disposición de los usuarios que deseen acceder a sus servicios.</a:t>
            </a:r>
          </a:p>
          <a:p>
            <a:r>
              <a:rPr lang="es-HN" b="1" dirty="0"/>
              <a:t>Autorización: </a:t>
            </a:r>
            <a:r>
              <a:rPr lang="es-HN" dirty="0"/>
              <a:t>se persigue controlar el acceso de los usuarios a los distintos equipos y servicios ofrecidos por el sistema informático, una vez superado el proceso de autenticación de cada usuario.</a:t>
            </a:r>
          </a:p>
          <a:p>
            <a:r>
              <a:rPr lang="es-HN" b="1" dirty="0"/>
              <a:t>Auditabilidad: </a:t>
            </a:r>
            <a:r>
              <a:rPr lang="es-HN" dirty="0"/>
              <a:t>permite registrar y monitorizar la utilización de los distintos recursos del sistema por parte de los usuarios</a:t>
            </a:r>
          </a:p>
          <a:p>
            <a:r>
              <a:rPr lang="es-HN" b="1" dirty="0"/>
              <a:t>Reclamación de origen: </a:t>
            </a:r>
            <a:r>
              <a:rPr lang="es-HN" dirty="0"/>
              <a:t>Mediante la reclamación de origen el sistema permite probar quien ha sido el creador de un determinado  mensaje o documento.</a:t>
            </a:r>
          </a:p>
          <a:p>
            <a:r>
              <a:rPr lang="es-HN" b="1" dirty="0"/>
              <a:t>Reclamación de propiedad: </a:t>
            </a:r>
            <a:r>
              <a:rPr lang="es-HN" dirty="0"/>
              <a:t>permite probar que un determinado documento o un contenido digital protegido por derechos de autor</a:t>
            </a:r>
          </a:p>
          <a:p>
            <a:r>
              <a:rPr lang="es-HN" b="1" dirty="0"/>
              <a:t>Anonimato en el uso de los servicios: </a:t>
            </a:r>
            <a:r>
              <a:rPr lang="es-HN" dirty="0"/>
              <a:t>podría resultar conveniente garantizar el anonimato de los usuarios que acceden a los recursos y consumen determinados tipos de servicios.</a:t>
            </a:r>
          </a:p>
          <a:p>
            <a:r>
              <a:rPr lang="es-HN" b="1" dirty="0"/>
              <a:t>Protección de la replica: </a:t>
            </a:r>
            <a:r>
              <a:rPr lang="es-HN" dirty="0"/>
              <a:t>se trata de impedir la realización de “ataques de repetición” por parte de usuarios maliciosos, consistentes en la interceptación y posterior reenvió de mensajes para tratar de engañar al sistema y provocar operaciones no deseadas.</a:t>
            </a:r>
          </a:p>
          <a:p>
            <a:pPr marL="0" marR="0" lvl="0" indent="0" algn="l" defTabSz="914400" rtl="0" eaLnBrk="1" fontAlgn="auto" latinLnBrk="0" hangingPunct="1">
              <a:lnSpc>
                <a:spcPct val="100000"/>
              </a:lnSpc>
              <a:spcBef>
                <a:spcPts val="0"/>
              </a:spcBef>
              <a:spcAft>
                <a:spcPts val="0"/>
              </a:spcAft>
              <a:buClrTx/>
              <a:buSzTx/>
              <a:buFontTx/>
              <a:buNone/>
              <a:tabLst/>
              <a:defRPr/>
            </a:pPr>
            <a:r>
              <a:rPr lang="es-HN" sz="1200" b="1" dirty="0"/>
              <a:t>Confirmación de la prestación de un servicio  la realización de una transacción :</a:t>
            </a:r>
            <a:r>
              <a:rPr lang="es-HN" sz="1200" dirty="0"/>
              <a:t> permite confirmar la realización de una operación o transacción, reflejando los usuarios o entidades que han intervenido en esta.</a:t>
            </a:r>
          </a:p>
          <a:p>
            <a:pPr marL="0" marR="0" lvl="0" indent="0" algn="l" defTabSz="914400" rtl="0" eaLnBrk="1" fontAlgn="auto" latinLnBrk="0" hangingPunct="1">
              <a:lnSpc>
                <a:spcPct val="100000"/>
              </a:lnSpc>
              <a:spcBef>
                <a:spcPts val="0"/>
              </a:spcBef>
              <a:spcAft>
                <a:spcPts val="0"/>
              </a:spcAft>
              <a:buClrTx/>
              <a:buSzTx/>
              <a:buFontTx/>
              <a:buNone/>
              <a:tabLst/>
              <a:defRPr/>
            </a:pPr>
            <a:r>
              <a:rPr lang="es-HN" sz="1200" b="1" dirty="0"/>
              <a:t>Referencia temporal  (certificación de fechas): </a:t>
            </a:r>
            <a:r>
              <a:rPr lang="es-HN" sz="1200" dirty="0"/>
              <a:t>se consigue demostrar el instante concreto en que se ha enviado un mensaje o se ha realizado una determinada operación.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HN" sz="1200" b="1" dirty="0"/>
              <a:t>Certificación mediante terceros de confianza: </a:t>
            </a:r>
            <a:r>
              <a:rPr lang="es-HN" sz="1200" dirty="0"/>
              <a:t>La realización de todo tipo de transacciones a través de medios electrónicos requiere de nuevos requisitos de seguridad, el tercero de confianza organismo que se encarga de certificar la realización y el contenido de las operaciones y de avalar la identidad de los intervinientes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H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H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H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HN" sz="1200" dirty="0"/>
          </a:p>
          <a:p>
            <a:endParaRPr lang="es-HN" dirty="0"/>
          </a:p>
          <a:p>
            <a:endParaRPr lang="es-HN" dirty="0"/>
          </a:p>
        </p:txBody>
      </p:sp>
      <p:sp>
        <p:nvSpPr>
          <p:cNvPr id="4" name="Marcador de número de diapositiva 3"/>
          <p:cNvSpPr>
            <a:spLocks noGrp="1"/>
          </p:cNvSpPr>
          <p:nvPr>
            <p:ph type="sldNum" sz="quarter" idx="5"/>
          </p:nvPr>
        </p:nvSpPr>
        <p:spPr/>
        <p:txBody>
          <a:bodyPr/>
          <a:lstStyle/>
          <a:p>
            <a:fld id="{28F971EC-1FC8-41A0-A446-E796D1C5ABD2}" type="slidenum">
              <a:rPr lang="es-HN" smtClean="0"/>
              <a:t>9</a:t>
            </a:fld>
            <a:endParaRPr lang="es-HN"/>
          </a:p>
        </p:txBody>
      </p:sp>
    </p:spTree>
    <p:extLst>
      <p:ext uri="{BB962C8B-B14F-4D97-AF65-F5344CB8AC3E}">
        <p14:creationId xmlns:p14="http://schemas.microsoft.com/office/powerpoint/2010/main" val="3398218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HN" dirty="0"/>
          </a:p>
        </p:txBody>
      </p:sp>
      <p:sp>
        <p:nvSpPr>
          <p:cNvPr id="4" name="Marcador de número de diapositiva 3"/>
          <p:cNvSpPr>
            <a:spLocks noGrp="1"/>
          </p:cNvSpPr>
          <p:nvPr>
            <p:ph type="sldNum" sz="quarter" idx="5"/>
          </p:nvPr>
        </p:nvSpPr>
        <p:spPr/>
        <p:txBody>
          <a:bodyPr/>
          <a:lstStyle/>
          <a:p>
            <a:fld id="{28F971EC-1FC8-41A0-A446-E796D1C5ABD2}" type="slidenum">
              <a:rPr lang="es-HN" smtClean="0"/>
              <a:t>11</a:t>
            </a:fld>
            <a:endParaRPr lang="es-HN"/>
          </a:p>
        </p:txBody>
      </p:sp>
    </p:spTree>
    <p:extLst>
      <p:ext uri="{BB962C8B-B14F-4D97-AF65-F5344CB8AC3E}">
        <p14:creationId xmlns:p14="http://schemas.microsoft.com/office/powerpoint/2010/main" val="2395171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HN" dirty="0"/>
              <a:t>Las medidas de seguridad durante este periodo se limitaban a la protección de los activos físicos e instalaciones, ya que ese era el mayor activo de las organizaciones y apenas se tenia consideración en la información.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HN" dirty="0"/>
              <a:t>En la actualidad el negocio y el desarrollo de las actividades de muchas organizaciones dependen de los datos e información registrados en sus sistemas informáticos.</a:t>
            </a:r>
          </a:p>
          <a:p>
            <a:pPr marL="0" marR="0" lvl="0" indent="0" algn="l" defTabSz="914400" rtl="0" eaLnBrk="1" fontAlgn="auto" latinLnBrk="0" hangingPunct="1">
              <a:lnSpc>
                <a:spcPct val="100000"/>
              </a:lnSpc>
              <a:spcBef>
                <a:spcPts val="0"/>
              </a:spcBef>
              <a:spcAft>
                <a:spcPts val="0"/>
              </a:spcAft>
              <a:buClrTx/>
              <a:buSzTx/>
              <a:buFontTx/>
              <a:buNone/>
              <a:tabLst/>
              <a:defRPr/>
            </a:pPr>
            <a:r>
              <a:rPr lang="es-HN" dirty="0"/>
              <a:t>La eliminación de todas las transacciones de un día en una empresa podría ocasionarle mas perdidas económicas que sufrir un robo o un acto de sabotaje contra alguna de sus instalaciones.</a:t>
            </a:r>
          </a:p>
          <a:p>
            <a:r>
              <a:rPr lang="es-HN" dirty="0"/>
              <a:t>Sin embargo en muchas organizaciones los departamentos de informática no cuentan con el adecuado respaldo de la dirección para implantar las medidas de seguridad necesarias, </a:t>
            </a:r>
            <a:r>
              <a:rPr lang="es-HN" dirty="0" err="1"/>
              <a:t>asi</a:t>
            </a:r>
            <a:r>
              <a:rPr lang="es-HN" dirty="0"/>
              <a:t> como para poder destinar el tiempo requerido a gestionar la seguridad de la información.</a:t>
            </a:r>
          </a:p>
        </p:txBody>
      </p:sp>
      <p:sp>
        <p:nvSpPr>
          <p:cNvPr id="4" name="Marcador de número de diapositiva 3"/>
          <p:cNvSpPr>
            <a:spLocks noGrp="1"/>
          </p:cNvSpPr>
          <p:nvPr>
            <p:ph type="sldNum" sz="quarter" idx="5"/>
          </p:nvPr>
        </p:nvSpPr>
        <p:spPr/>
        <p:txBody>
          <a:bodyPr/>
          <a:lstStyle/>
          <a:p>
            <a:fld id="{28F971EC-1FC8-41A0-A446-E796D1C5ABD2}" type="slidenum">
              <a:rPr lang="es-HN" smtClean="0"/>
              <a:t>12</a:t>
            </a:fld>
            <a:endParaRPr lang="es-HN"/>
          </a:p>
        </p:txBody>
      </p:sp>
    </p:spTree>
    <p:extLst>
      <p:ext uri="{BB962C8B-B14F-4D97-AF65-F5344CB8AC3E}">
        <p14:creationId xmlns:p14="http://schemas.microsoft.com/office/powerpoint/2010/main" val="3853761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Por este motivo no conviene descuidar la seguridad interna en los sistemas informáticos de modo que no dependa todo el sistema de la seguridad perimetral.</a:t>
            </a:r>
          </a:p>
          <a:p>
            <a:r>
              <a:rPr lang="es-HN" dirty="0"/>
              <a:t>Se puede reforzar la seguridad interna mediante una configuración robusta de los servidores, con medidas como la actualización de parches para eliminar vulnerabilidades conocidas, la desactivación de servicios innecesarios o el cambio de las contraseñas y cuentas por defecto en cada equipo.</a:t>
            </a:r>
          </a:p>
        </p:txBody>
      </p:sp>
      <p:sp>
        <p:nvSpPr>
          <p:cNvPr id="4" name="Marcador de número de diapositiva 3"/>
          <p:cNvSpPr>
            <a:spLocks noGrp="1"/>
          </p:cNvSpPr>
          <p:nvPr>
            <p:ph type="sldNum" sz="quarter" idx="5"/>
          </p:nvPr>
        </p:nvSpPr>
        <p:spPr/>
        <p:txBody>
          <a:bodyPr/>
          <a:lstStyle/>
          <a:p>
            <a:fld id="{28F971EC-1FC8-41A0-A446-E796D1C5ABD2}" type="slidenum">
              <a:rPr lang="es-HN" smtClean="0"/>
              <a:t>13</a:t>
            </a:fld>
            <a:endParaRPr lang="es-HN"/>
          </a:p>
        </p:txBody>
      </p:sp>
    </p:spTree>
    <p:extLst>
      <p:ext uri="{BB962C8B-B14F-4D97-AF65-F5344CB8AC3E}">
        <p14:creationId xmlns:p14="http://schemas.microsoft.com/office/powerpoint/2010/main" val="914465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HN" sz="1200" dirty="0"/>
              <a:t>Aquella parte del sistema general de gestión que comprende la política, la estructura organizativa, los recursos necesarios , los procedimientos y los procesos necesarios para implantar la gestión de la seguridad de la información en una organización.</a:t>
            </a:r>
          </a:p>
          <a:p>
            <a:endParaRPr lang="es-HN" dirty="0"/>
          </a:p>
        </p:txBody>
      </p:sp>
      <p:sp>
        <p:nvSpPr>
          <p:cNvPr id="4" name="Marcador de número de diapositiva 3"/>
          <p:cNvSpPr>
            <a:spLocks noGrp="1"/>
          </p:cNvSpPr>
          <p:nvPr>
            <p:ph type="sldNum" sz="quarter" idx="5"/>
          </p:nvPr>
        </p:nvSpPr>
        <p:spPr/>
        <p:txBody>
          <a:bodyPr/>
          <a:lstStyle/>
          <a:p>
            <a:fld id="{28F971EC-1FC8-41A0-A446-E796D1C5ABD2}" type="slidenum">
              <a:rPr lang="es-HN" smtClean="0"/>
              <a:t>14</a:t>
            </a:fld>
            <a:endParaRPr lang="es-HN"/>
          </a:p>
        </p:txBody>
      </p:sp>
    </p:spTree>
    <p:extLst>
      <p:ext uri="{BB962C8B-B14F-4D97-AF65-F5344CB8AC3E}">
        <p14:creationId xmlns:p14="http://schemas.microsoft.com/office/powerpoint/2010/main" val="3154359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PDCA</a:t>
            </a:r>
          </a:p>
          <a:p>
            <a:r>
              <a:rPr lang="es-HN" dirty="0"/>
              <a:t>P: Plan selección y definición de medidas y procedimientos.</a:t>
            </a:r>
          </a:p>
          <a:p>
            <a:r>
              <a:rPr lang="es-HN" dirty="0"/>
              <a:t>D: Do, implantación de medidas y procedimientos de mejora.</a:t>
            </a:r>
          </a:p>
          <a:p>
            <a:r>
              <a:rPr lang="es-HN" dirty="0"/>
              <a:t>C: </a:t>
            </a:r>
            <a:r>
              <a:rPr lang="es-HN" dirty="0" err="1"/>
              <a:t>Check</a:t>
            </a:r>
            <a:r>
              <a:rPr lang="es-HN" dirty="0"/>
              <a:t>, comprobación y verificación de las medidas implantadas.</a:t>
            </a:r>
          </a:p>
          <a:p>
            <a:r>
              <a:rPr lang="es-HN" dirty="0"/>
              <a:t>A: </a:t>
            </a:r>
            <a:r>
              <a:rPr lang="es-HN" dirty="0" err="1"/>
              <a:t>Act</a:t>
            </a:r>
            <a:r>
              <a:rPr lang="es-HN" dirty="0"/>
              <a:t>, actuación para corregir todas las deficiencias detectadas en el sistema.</a:t>
            </a:r>
          </a:p>
          <a:p>
            <a:endParaRPr lang="es-HN" dirty="0"/>
          </a:p>
        </p:txBody>
      </p:sp>
      <p:sp>
        <p:nvSpPr>
          <p:cNvPr id="4" name="Marcador de número de diapositiva 3"/>
          <p:cNvSpPr>
            <a:spLocks noGrp="1"/>
          </p:cNvSpPr>
          <p:nvPr>
            <p:ph type="sldNum" sz="quarter" idx="5"/>
          </p:nvPr>
        </p:nvSpPr>
        <p:spPr/>
        <p:txBody>
          <a:bodyPr/>
          <a:lstStyle/>
          <a:p>
            <a:fld id="{28F971EC-1FC8-41A0-A446-E796D1C5ABD2}" type="slidenum">
              <a:rPr lang="es-HN" smtClean="0"/>
              <a:t>15</a:t>
            </a:fld>
            <a:endParaRPr lang="es-HN"/>
          </a:p>
        </p:txBody>
      </p:sp>
    </p:spTree>
    <p:extLst>
      <p:ext uri="{BB962C8B-B14F-4D97-AF65-F5344CB8AC3E}">
        <p14:creationId xmlns:p14="http://schemas.microsoft.com/office/powerpoint/2010/main" val="2968116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s-HN" dirty="0"/>
              <a:t>Se preocuparía de la implantación de las medidas básicas de seguridad aplicadas por sentido común, realización de copias de seguridad, control de acceso a los recursos informáticos.</a:t>
            </a:r>
          </a:p>
          <a:p>
            <a:pPr marL="228600" indent="-228600">
              <a:buAutoNum type="arabicPeriod"/>
            </a:pPr>
            <a:r>
              <a:rPr lang="es-HN" dirty="0"/>
              <a:t>La organización toma conciencia de la necesidad de cumplir con las exigencias de la legislación vigente o de otras derivadas de sus relaciones y compromisos con terceros. (delitos informáticos, protección de la propiedad intelectual)</a:t>
            </a:r>
          </a:p>
          <a:p>
            <a:pPr marL="228600" indent="-228600">
              <a:buAutoNum type="arabicPeriod"/>
            </a:pPr>
            <a:r>
              <a:rPr lang="es-HN" dirty="0"/>
              <a:t>Gestiona un planteamiento global e integrado la seguridad de la información, mediante la definición de políticas de seguridad, el análisis y gestión de riesgos.</a:t>
            </a:r>
          </a:p>
          <a:p>
            <a:pPr marL="228600" indent="-228600">
              <a:buAutoNum type="arabicPeriod"/>
            </a:pPr>
            <a:r>
              <a:rPr lang="es-HN" dirty="0"/>
              <a:t>Una certificación de la gestión de la seguridad de la información , para obtener el reconocimiento de las buenas practicas implantadas por la organización. </a:t>
            </a:r>
          </a:p>
          <a:p>
            <a:pPr marL="0" indent="0">
              <a:buNone/>
            </a:pPr>
            <a:r>
              <a:rPr lang="es-HN" dirty="0"/>
              <a:t>      Ejemplo: ISO 27001</a:t>
            </a:r>
          </a:p>
          <a:p>
            <a:pPr marL="228600" indent="-228600">
              <a:buAutoNum type="arabicPeriod"/>
            </a:pPr>
            <a:endParaRPr lang="es-HN" dirty="0"/>
          </a:p>
        </p:txBody>
      </p:sp>
      <p:sp>
        <p:nvSpPr>
          <p:cNvPr id="4" name="Marcador de número de diapositiva 3"/>
          <p:cNvSpPr>
            <a:spLocks noGrp="1"/>
          </p:cNvSpPr>
          <p:nvPr>
            <p:ph type="sldNum" sz="quarter" idx="5"/>
          </p:nvPr>
        </p:nvSpPr>
        <p:spPr/>
        <p:txBody>
          <a:bodyPr/>
          <a:lstStyle/>
          <a:p>
            <a:fld id="{28F971EC-1FC8-41A0-A446-E796D1C5ABD2}" type="slidenum">
              <a:rPr lang="es-HN" smtClean="0"/>
              <a:t>16</a:t>
            </a:fld>
            <a:endParaRPr lang="es-HN"/>
          </a:p>
        </p:txBody>
      </p:sp>
    </p:spTree>
    <p:extLst>
      <p:ext uri="{BB962C8B-B14F-4D97-AF65-F5344CB8AC3E}">
        <p14:creationId xmlns:p14="http://schemas.microsoft.com/office/powerpoint/2010/main" val="3195111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A407F95-0227-4ED8-BB0E-F4778BAF0609}" type="datetimeFigureOut">
              <a:rPr lang="es-HN" smtClean="0"/>
              <a:t>20/9/2021</a:t>
            </a:fld>
            <a:endParaRPr lang="es-HN"/>
          </a:p>
        </p:txBody>
      </p:sp>
      <p:sp>
        <p:nvSpPr>
          <p:cNvPr id="5" name="Footer Placeholder 4"/>
          <p:cNvSpPr>
            <a:spLocks noGrp="1"/>
          </p:cNvSpPr>
          <p:nvPr>
            <p:ph type="ftr" sz="quarter" idx="11"/>
          </p:nvPr>
        </p:nvSpPr>
        <p:spPr/>
        <p:txBody>
          <a:bodyPr/>
          <a:lstStyle/>
          <a:p>
            <a:endParaRPr lang="es-HN"/>
          </a:p>
        </p:txBody>
      </p:sp>
      <p:sp>
        <p:nvSpPr>
          <p:cNvPr id="6" name="Slide Number Placeholder 5"/>
          <p:cNvSpPr>
            <a:spLocks noGrp="1"/>
          </p:cNvSpPr>
          <p:nvPr>
            <p:ph type="sldNum" sz="quarter" idx="12"/>
          </p:nvPr>
        </p:nvSpPr>
        <p:spPr/>
        <p:txBody>
          <a:bodyPr/>
          <a:lstStyle/>
          <a:p>
            <a:fld id="{A2E28CD5-F65D-4453-8656-98043C511D00}" type="slidenum">
              <a:rPr lang="es-HN" smtClean="0"/>
              <a:t>‹Nº›</a:t>
            </a:fld>
            <a:endParaRPr lang="es-HN"/>
          </a:p>
        </p:txBody>
      </p:sp>
    </p:spTree>
    <p:extLst>
      <p:ext uri="{BB962C8B-B14F-4D97-AF65-F5344CB8AC3E}">
        <p14:creationId xmlns:p14="http://schemas.microsoft.com/office/powerpoint/2010/main" val="285882061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A407F95-0227-4ED8-BB0E-F4778BAF0609}" type="datetimeFigureOut">
              <a:rPr lang="es-HN" smtClean="0"/>
              <a:t>20/9/2021</a:t>
            </a:fld>
            <a:endParaRPr lang="es-HN"/>
          </a:p>
        </p:txBody>
      </p:sp>
      <p:sp>
        <p:nvSpPr>
          <p:cNvPr id="6" name="Footer Placeholder 5"/>
          <p:cNvSpPr>
            <a:spLocks noGrp="1"/>
          </p:cNvSpPr>
          <p:nvPr>
            <p:ph type="ftr" sz="quarter" idx="11"/>
          </p:nvPr>
        </p:nvSpPr>
        <p:spPr/>
        <p:txBody>
          <a:bodyPr/>
          <a:lstStyle/>
          <a:p>
            <a:endParaRPr lang="es-HN"/>
          </a:p>
        </p:txBody>
      </p:sp>
      <p:sp>
        <p:nvSpPr>
          <p:cNvPr id="7" name="Slide Number Placeholder 6"/>
          <p:cNvSpPr>
            <a:spLocks noGrp="1"/>
          </p:cNvSpPr>
          <p:nvPr>
            <p:ph type="sldNum" sz="quarter" idx="12"/>
          </p:nvPr>
        </p:nvSpPr>
        <p:spPr/>
        <p:txBody>
          <a:bodyPr/>
          <a:lstStyle/>
          <a:p>
            <a:fld id="{A2E28CD5-F65D-4453-8656-98043C511D00}" type="slidenum">
              <a:rPr lang="es-HN" smtClean="0"/>
              <a:t>‹Nº›</a:t>
            </a:fld>
            <a:endParaRPr lang="es-HN"/>
          </a:p>
        </p:txBody>
      </p:sp>
    </p:spTree>
    <p:extLst>
      <p:ext uri="{BB962C8B-B14F-4D97-AF65-F5344CB8AC3E}">
        <p14:creationId xmlns:p14="http://schemas.microsoft.com/office/powerpoint/2010/main" val="12615950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A407F95-0227-4ED8-BB0E-F4778BAF0609}" type="datetimeFigureOut">
              <a:rPr lang="es-HN" smtClean="0"/>
              <a:t>20/9/2021</a:t>
            </a:fld>
            <a:endParaRPr lang="es-HN"/>
          </a:p>
        </p:txBody>
      </p:sp>
      <p:sp>
        <p:nvSpPr>
          <p:cNvPr id="6" name="Footer Placeholder 5"/>
          <p:cNvSpPr>
            <a:spLocks noGrp="1"/>
          </p:cNvSpPr>
          <p:nvPr>
            <p:ph type="ftr" sz="quarter" idx="11"/>
          </p:nvPr>
        </p:nvSpPr>
        <p:spPr/>
        <p:txBody>
          <a:bodyPr/>
          <a:lstStyle/>
          <a:p>
            <a:endParaRPr lang="es-HN"/>
          </a:p>
        </p:txBody>
      </p:sp>
      <p:sp>
        <p:nvSpPr>
          <p:cNvPr id="7" name="Slide Number Placeholder 6"/>
          <p:cNvSpPr>
            <a:spLocks noGrp="1"/>
          </p:cNvSpPr>
          <p:nvPr>
            <p:ph type="sldNum" sz="quarter" idx="12"/>
          </p:nvPr>
        </p:nvSpPr>
        <p:spPr/>
        <p:txBody>
          <a:bodyPr/>
          <a:lstStyle/>
          <a:p>
            <a:fld id="{A2E28CD5-F65D-4453-8656-98043C511D00}" type="slidenum">
              <a:rPr lang="es-HN" smtClean="0"/>
              <a:t>‹Nº›</a:t>
            </a:fld>
            <a:endParaRPr lang="es-HN"/>
          </a:p>
        </p:txBody>
      </p:sp>
    </p:spTree>
    <p:extLst>
      <p:ext uri="{BB962C8B-B14F-4D97-AF65-F5344CB8AC3E}">
        <p14:creationId xmlns:p14="http://schemas.microsoft.com/office/powerpoint/2010/main" val="7560449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A407F95-0227-4ED8-BB0E-F4778BAF0609}" type="datetimeFigureOut">
              <a:rPr lang="es-HN" smtClean="0"/>
              <a:t>20/9/2021</a:t>
            </a:fld>
            <a:endParaRPr lang="es-HN"/>
          </a:p>
        </p:txBody>
      </p:sp>
      <p:sp>
        <p:nvSpPr>
          <p:cNvPr id="6" name="Footer Placeholder 5"/>
          <p:cNvSpPr>
            <a:spLocks noGrp="1"/>
          </p:cNvSpPr>
          <p:nvPr>
            <p:ph type="ftr" sz="quarter" idx="11"/>
          </p:nvPr>
        </p:nvSpPr>
        <p:spPr/>
        <p:txBody>
          <a:bodyPr/>
          <a:lstStyle/>
          <a:p>
            <a:endParaRPr lang="es-HN"/>
          </a:p>
        </p:txBody>
      </p:sp>
      <p:sp>
        <p:nvSpPr>
          <p:cNvPr id="7" name="Slide Number Placeholder 6"/>
          <p:cNvSpPr>
            <a:spLocks noGrp="1"/>
          </p:cNvSpPr>
          <p:nvPr>
            <p:ph type="sldNum" sz="quarter" idx="12"/>
          </p:nvPr>
        </p:nvSpPr>
        <p:spPr/>
        <p:txBody>
          <a:bodyPr/>
          <a:lstStyle/>
          <a:p>
            <a:fld id="{A2E28CD5-F65D-4453-8656-98043C511D00}" type="slidenum">
              <a:rPr lang="es-HN" smtClean="0"/>
              <a:t>‹Nº›</a:t>
            </a:fld>
            <a:endParaRPr lang="es-H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015150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A407F95-0227-4ED8-BB0E-F4778BAF0609}" type="datetimeFigureOut">
              <a:rPr lang="es-HN" smtClean="0"/>
              <a:t>20/9/2021</a:t>
            </a:fld>
            <a:endParaRPr lang="es-HN"/>
          </a:p>
        </p:txBody>
      </p:sp>
      <p:sp>
        <p:nvSpPr>
          <p:cNvPr id="6" name="Footer Placeholder 5"/>
          <p:cNvSpPr>
            <a:spLocks noGrp="1"/>
          </p:cNvSpPr>
          <p:nvPr>
            <p:ph type="ftr" sz="quarter" idx="11"/>
          </p:nvPr>
        </p:nvSpPr>
        <p:spPr/>
        <p:txBody>
          <a:bodyPr/>
          <a:lstStyle/>
          <a:p>
            <a:endParaRPr lang="es-HN"/>
          </a:p>
        </p:txBody>
      </p:sp>
      <p:sp>
        <p:nvSpPr>
          <p:cNvPr id="7" name="Slide Number Placeholder 6"/>
          <p:cNvSpPr>
            <a:spLocks noGrp="1"/>
          </p:cNvSpPr>
          <p:nvPr>
            <p:ph type="sldNum" sz="quarter" idx="12"/>
          </p:nvPr>
        </p:nvSpPr>
        <p:spPr/>
        <p:txBody>
          <a:bodyPr/>
          <a:lstStyle/>
          <a:p>
            <a:fld id="{A2E28CD5-F65D-4453-8656-98043C511D00}" type="slidenum">
              <a:rPr lang="es-HN" smtClean="0"/>
              <a:t>‹Nº›</a:t>
            </a:fld>
            <a:endParaRPr lang="es-HN"/>
          </a:p>
        </p:txBody>
      </p:sp>
    </p:spTree>
    <p:extLst>
      <p:ext uri="{BB962C8B-B14F-4D97-AF65-F5344CB8AC3E}">
        <p14:creationId xmlns:p14="http://schemas.microsoft.com/office/powerpoint/2010/main" val="9677961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CA407F95-0227-4ED8-BB0E-F4778BAF0609}" type="datetimeFigureOut">
              <a:rPr lang="es-HN" smtClean="0"/>
              <a:t>20/9/2021</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A2E28CD5-F65D-4453-8656-98043C511D00}" type="slidenum">
              <a:rPr lang="es-HN" smtClean="0"/>
              <a:t>‹Nº›</a:t>
            </a:fld>
            <a:endParaRPr lang="es-HN"/>
          </a:p>
        </p:txBody>
      </p:sp>
    </p:spTree>
    <p:extLst>
      <p:ext uri="{BB962C8B-B14F-4D97-AF65-F5344CB8AC3E}">
        <p14:creationId xmlns:p14="http://schemas.microsoft.com/office/powerpoint/2010/main" val="7208134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CA407F95-0227-4ED8-BB0E-F4778BAF0609}" type="datetimeFigureOut">
              <a:rPr lang="es-HN" smtClean="0"/>
              <a:t>20/9/2021</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A2E28CD5-F65D-4453-8656-98043C511D00}" type="slidenum">
              <a:rPr lang="es-HN" smtClean="0"/>
              <a:t>‹Nº›</a:t>
            </a:fld>
            <a:endParaRPr lang="es-HN"/>
          </a:p>
        </p:txBody>
      </p:sp>
    </p:spTree>
    <p:extLst>
      <p:ext uri="{BB962C8B-B14F-4D97-AF65-F5344CB8AC3E}">
        <p14:creationId xmlns:p14="http://schemas.microsoft.com/office/powerpoint/2010/main" val="2916385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A407F95-0227-4ED8-BB0E-F4778BAF0609}" type="datetimeFigureOut">
              <a:rPr lang="es-HN" smtClean="0"/>
              <a:t>20/9/2021</a:t>
            </a:fld>
            <a:endParaRPr lang="es-HN"/>
          </a:p>
        </p:txBody>
      </p:sp>
      <p:sp>
        <p:nvSpPr>
          <p:cNvPr id="5" name="Footer Placeholder 4"/>
          <p:cNvSpPr>
            <a:spLocks noGrp="1"/>
          </p:cNvSpPr>
          <p:nvPr>
            <p:ph type="ftr" sz="quarter" idx="11"/>
          </p:nvPr>
        </p:nvSpPr>
        <p:spPr/>
        <p:txBody>
          <a:bodyPr/>
          <a:lstStyle/>
          <a:p>
            <a:endParaRPr lang="es-HN"/>
          </a:p>
        </p:txBody>
      </p:sp>
      <p:sp>
        <p:nvSpPr>
          <p:cNvPr id="6" name="Slide Number Placeholder 5"/>
          <p:cNvSpPr>
            <a:spLocks noGrp="1"/>
          </p:cNvSpPr>
          <p:nvPr>
            <p:ph type="sldNum" sz="quarter" idx="12"/>
          </p:nvPr>
        </p:nvSpPr>
        <p:spPr/>
        <p:txBody>
          <a:bodyPr/>
          <a:lstStyle/>
          <a:p>
            <a:fld id="{A2E28CD5-F65D-4453-8656-98043C511D00}" type="slidenum">
              <a:rPr lang="es-HN" smtClean="0"/>
              <a:t>‹Nº›</a:t>
            </a:fld>
            <a:endParaRPr lang="es-HN"/>
          </a:p>
        </p:txBody>
      </p:sp>
    </p:spTree>
    <p:extLst>
      <p:ext uri="{BB962C8B-B14F-4D97-AF65-F5344CB8AC3E}">
        <p14:creationId xmlns:p14="http://schemas.microsoft.com/office/powerpoint/2010/main" val="7856874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A407F95-0227-4ED8-BB0E-F4778BAF0609}" type="datetimeFigureOut">
              <a:rPr lang="es-HN" smtClean="0"/>
              <a:t>20/9/2021</a:t>
            </a:fld>
            <a:endParaRPr lang="es-HN"/>
          </a:p>
        </p:txBody>
      </p:sp>
      <p:sp>
        <p:nvSpPr>
          <p:cNvPr id="5" name="Footer Placeholder 4"/>
          <p:cNvSpPr>
            <a:spLocks noGrp="1"/>
          </p:cNvSpPr>
          <p:nvPr>
            <p:ph type="ftr" sz="quarter" idx="11"/>
          </p:nvPr>
        </p:nvSpPr>
        <p:spPr/>
        <p:txBody>
          <a:bodyPr/>
          <a:lstStyle/>
          <a:p>
            <a:endParaRPr lang="es-HN"/>
          </a:p>
        </p:txBody>
      </p:sp>
      <p:sp>
        <p:nvSpPr>
          <p:cNvPr id="6" name="Slide Number Placeholder 5"/>
          <p:cNvSpPr>
            <a:spLocks noGrp="1"/>
          </p:cNvSpPr>
          <p:nvPr>
            <p:ph type="sldNum" sz="quarter" idx="12"/>
          </p:nvPr>
        </p:nvSpPr>
        <p:spPr/>
        <p:txBody>
          <a:bodyPr/>
          <a:lstStyle/>
          <a:p>
            <a:fld id="{A2E28CD5-F65D-4453-8656-98043C511D00}" type="slidenum">
              <a:rPr lang="es-HN" smtClean="0"/>
              <a:t>‹Nº›</a:t>
            </a:fld>
            <a:endParaRPr lang="es-HN"/>
          </a:p>
        </p:txBody>
      </p:sp>
    </p:spTree>
    <p:extLst>
      <p:ext uri="{BB962C8B-B14F-4D97-AF65-F5344CB8AC3E}">
        <p14:creationId xmlns:p14="http://schemas.microsoft.com/office/powerpoint/2010/main" val="13774906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A407F95-0227-4ED8-BB0E-F4778BAF0609}" type="datetimeFigureOut">
              <a:rPr lang="es-HN" smtClean="0"/>
              <a:t>20/9/2021</a:t>
            </a:fld>
            <a:endParaRPr lang="es-HN"/>
          </a:p>
        </p:txBody>
      </p:sp>
      <p:sp>
        <p:nvSpPr>
          <p:cNvPr id="5" name="Footer Placeholder 4"/>
          <p:cNvSpPr>
            <a:spLocks noGrp="1"/>
          </p:cNvSpPr>
          <p:nvPr>
            <p:ph type="ftr" sz="quarter" idx="11"/>
          </p:nvPr>
        </p:nvSpPr>
        <p:spPr/>
        <p:txBody>
          <a:bodyPr/>
          <a:lstStyle/>
          <a:p>
            <a:endParaRPr lang="es-HN"/>
          </a:p>
        </p:txBody>
      </p:sp>
      <p:sp>
        <p:nvSpPr>
          <p:cNvPr id="6" name="Slide Number Placeholder 5"/>
          <p:cNvSpPr>
            <a:spLocks noGrp="1"/>
          </p:cNvSpPr>
          <p:nvPr>
            <p:ph type="sldNum" sz="quarter" idx="12"/>
          </p:nvPr>
        </p:nvSpPr>
        <p:spPr/>
        <p:txBody>
          <a:bodyPr/>
          <a:lstStyle/>
          <a:p>
            <a:fld id="{A2E28CD5-F65D-4453-8656-98043C511D00}" type="slidenum">
              <a:rPr lang="es-HN" smtClean="0"/>
              <a:t>‹Nº›</a:t>
            </a:fld>
            <a:endParaRPr lang="es-HN"/>
          </a:p>
        </p:txBody>
      </p:sp>
    </p:spTree>
    <p:extLst>
      <p:ext uri="{BB962C8B-B14F-4D97-AF65-F5344CB8AC3E}">
        <p14:creationId xmlns:p14="http://schemas.microsoft.com/office/powerpoint/2010/main" val="25535286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A407F95-0227-4ED8-BB0E-F4778BAF0609}" type="datetimeFigureOut">
              <a:rPr lang="es-HN" smtClean="0"/>
              <a:t>20/9/2021</a:t>
            </a:fld>
            <a:endParaRPr lang="es-HN"/>
          </a:p>
        </p:txBody>
      </p:sp>
      <p:sp>
        <p:nvSpPr>
          <p:cNvPr id="5" name="Footer Placeholder 4"/>
          <p:cNvSpPr>
            <a:spLocks noGrp="1"/>
          </p:cNvSpPr>
          <p:nvPr>
            <p:ph type="ftr" sz="quarter" idx="11"/>
          </p:nvPr>
        </p:nvSpPr>
        <p:spPr/>
        <p:txBody>
          <a:bodyPr/>
          <a:lstStyle/>
          <a:p>
            <a:endParaRPr lang="es-HN"/>
          </a:p>
        </p:txBody>
      </p:sp>
      <p:sp>
        <p:nvSpPr>
          <p:cNvPr id="6" name="Slide Number Placeholder 5"/>
          <p:cNvSpPr>
            <a:spLocks noGrp="1"/>
          </p:cNvSpPr>
          <p:nvPr>
            <p:ph type="sldNum" sz="quarter" idx="12"/>
          </p:nvPr>
        </p:nvSpPr>
        <p:spPr/>
        <p:txBody>
          <a:bodyPr/>
          <a:lstStyle/>
          <a:p>
            <a:fld id="{A2E28CD5-F65D-4453-8656-98043C511D00}" type="slidenum">
              <a:rPr lang="es-HN" smtClean="0"/>
              <a:t>‹Nº›</a:t>
            </a:fld>
            <a:endParaRPr lang="es-HN"/>
          </a:p>
        </p:txBody>
      </p:sp>
    </p:spTree>
    <p:extLst>
      <p:ext uri="{BB962C8B-B14F-4D97-AF65-F5344CB8AC3E}">
        <p14:creationId xmlns:p14="http://schemas.microsoft.com/office/powerpoint/2010/main" val="21501307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A407F95-0227-4ED8-BB0E-F4778BAF0609}" type="datetimeFigureOut">
              <a:rPr lang="es-HN" smtClean="0"/>
              <a:t>20/9/2021</a:t>
            </a:fld>
            <a:endParaRPr lang="es-HN"/>
          </a:p>
        </p:txBody>
      </p:sp>
      <p:sp>
        <p:nvSpPr>
          <p:cNvPr id="6" name="Footer Placeholder 5"/>
          <p:cNvSpPr>
            <a:spLocks noGrp="1"/>
          </p:cNvSpPr>
          <p:nvPr>
            <p:ph type="ftr" sz="quarter" idx="11"/>
          </p:nvPr>
        </p:nvSpPr>
        <p:spPr/>
        <p:txBody>
          <a:bodyPr/>
          <a:lstStyle/>
          <a:p>
            <a:endParaRPr lang="es-HN"/>
          </a:p>
        </p:txBody>
      </p:sp>
      <p:sp>
        <p:nvSpPr>
          <p:cNvPr id="7" name="Slide Number Placeholder 6"/>
          <p:cNvSpPr>
            <a:spLocks noGrp="1"/>
          </p:cNvSpPr>
          <p:nvPr>
            <p:ph type="sldNum" sz="quarter" idx="12"/>
          </p:nvPr>
        </p:nvSpPr>
        <p:spPr/>
        <p:txBody>
          <a:bodyPr/>
          <a:lstStyle/>
          <a:p>
            <a:fld id="{A2E28CD5-F65D-4453-8656-98043C511D00}" type="slidenum">
              <a:rPr lang="es-HN" smtClean="0"/>
              <a:t>‹Nº›</a:t>
            </a:fld>
            <a:endParaRPr lang="es-HN"/>
          </a:p>
        </p:txBody>
      </p:sp>
    </p:spTree>
    <p:extLst>
      <p:ext uri="{BB962C8B-B14F-4D97-AF65-F5344CB8AC3E}">
        <p14:creationId xmlns:p14="http://schemas.microsoft.com/office/powerpoint/2010/main" val="2282803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913795" y="2912232"/>
            <a:ext cx="5107208" cy="287896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912232"/>
            <a:ext cx="5095357" cy="287896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A407F95-0227-4ED8-BB0E-F4778BAF0609}" type="datetimeFigureOut">
              <a:rPr lang="es-HN" smtClean="0"/>
              <a:t>20/9/2021</a:t>
            </a:fld>
            <a:endParaRPr lang="es-HN"/>
          </a:p>
        </p:txBody>
      </p:sp>
      <p:sp>
        <p:nvSpPr>
          <p:cNvPr id="8" name="Footer Placeholder 7"/>
          <p:cNvSpPr>
            <a:spLocks noGrp="1"/>
          </p:cNvSpPr>
          <p:nvPr>
            <p:ph type="ftr" sz="quarter" idx="11"/>
          </p:nvPr>
        </p:nvSpPr>
        <p:spPr/>
        <p:txBody>
          <a:bodyPr/>
          <a:lstStyle/>
          <a:p>
            <a:endParaRPr lang="es-HN"/>
          </a:p>
        </p:txBody>
      </p:sp>
      <p:sp>
        <p:nvSpPr>
          <p:cNvPr id="9" name="Slide Number Placeholder 8"/>
          <p:cNvSpPr>
            <a:spLocks noGrp="1"/>
          </p:cNvSpPr>
          <p:nvPr>
            <p:ph type="sldNum" sz="quarter" idx="12"/>
          </p:nvPr>
        </p:nvSpPr>
        <p:spPr/>
        <p:txBody>
          <a:bodyPr/>
          <a:lstStyle/>
          <a:p>
            <a:fld id="{A2E28CD5-F65D-4453-8656-98043C511D00}" type="slidenum">
              <a:rPr lang="es-HN" smtClean="0"/>
              <a:t>‹Nº›</a:t>
            </a:fld>
            <a:endParaRPr lang="es-HN"/>
          </a:p>
        </p:txBody>
      </p:sp>
    </p:spTree>
    <p:extLst>
      <p:ext uri="{BB962C8B-B14F-4D97-AF65-F5344CB8AC3E}">
        <p14:creationId xmlns:p14="http://schemas.microsoft.com/office/powerpoint/2010/main" val="29480631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A407F95-0227-4ED8-BB0E-F4778BAF0609}" type="datetimeFigureOut">
              <a:rPr lang="es-HN" smtClean="0"/>
              <a:t>20/9/2021</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A2E28CD5-F65D-4453-8656-98043C511D00}" type="slidenum">
              <a:rPr lang="es-HN" smtClean="0"/>
              <a:t>‹Nº›</a:t>
            </a:fld>
            <a:endParaRPr lang="es-HN"/>
          </a:p>
        </p:txBody>
      </p:sp>
    </p:spTree>
    <p:extLst>
      <p:ext uri="{BB962C8B-B14F-4D97-AF65-F5344CB8AC3E}">
        <p14:creationId xmlns:p14="http://schemas.microsoft.com/office/powerpoint/2010/main" val="16083846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07F95-0227-4ED8-BB0E-F4778BAF0609}" type="datetimeFigureOut">
              <a:rPr lang="es-HN" smtClean="0"/>
              <a:t>20/9/2021</a:t>
            </a:fld>
            <a:endParaRPr lang="es-HN"/>
          </a:p>
        </p:txBody>
      </p:sp>
      <p:sp>
        <p:nvSpPr>
          <p:cNvPr id="3" name="Footer Placeholder 2"/>
          <p:cNvSpPr>
            <a:spLocks noGrp="1"/>
          </p:cNvSpPr>
          <p:nvPr>
            <p:ph type="ftr" sz="quarter" idx="11"/>
          </p:nvPr>
        </p:nvSpPr>
        <p:spPr/>
        <p:txBody>
          <a:bodyPr/>
          <a:lstStyle/>
          <a:p>
            <a:endParaRPr lang="es-HN"/>
          </a:p>
        </p:txBody>
      </p:sp>
      <p:sp>
        <p:nvSpPr>
          <p:cNvPr id="4" name="Slide Number Placeholder 3"/>
          <p:cNvSpPr>
            <a:spLocks noGrp="1"/>
          </p:cNvSpPr>
          <p:nvPr>
            <p:ph type="sldNum" sz="quarter" idx="12"/>
          </p:nvPr>
        </p:nvSpPr>
        <p:spPr/>
        <p:txBody>
          <a:bodyPr/>
          <a:lstStyle/>
          <a:p>
            <a:fld id="{A2E28CD5-F65D-4453-8656-98043C511D00}" type="slidenum">
              <a:rPr lang="es-HN" smtClean="0"/>
              <a:t>‹Nº›</a:t>
            </a:fld>
            <a:endParaRPr lang="es-HN"/>
          </a:p>
        </p:txBody>
      </p:sp>
    </p:spTree>
    <p:extLst>
      <p:ext uri="{BB962C8B-B14F-4D97-AF65-F5344CB8AC3E}">
        <p14:creationId xmlns:p14="http://schemas.microsoft.com/office/powerpoint/2010/main" val="17291219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A407F95-0227-4ED8-BB0E-F4778BAF0609}" type="datetimeFigureOut">
              <a:rPr lang="es-HN" smtClean="0"/>
              <a:t>20/9/2021</a:t>
            </a:fld>
            <a:endParaRPr lang="es-HN"/>
          </a:p>
        </p:txBody>
      </p:sp>
      <p:sp>
        <p:nvSpPr>
          <p:cNvPr id="6" name="Footer Placeholder 5"/>
          <p:cNvSpPr>
            <a:spLocks noGrp="1"/>
          </p:cNvSpPr>
          <p:nvPr>
            <p:ph type="ftr" sz="quarter" idx="11"/>
          </p:nvPr>
        </p:nvSpPr>
        <p:spPr/>
        <p:txBody>
          <a:bodyPr/>
          <a:lstStyle/>
          <a:p>
            <a:endParaRPr lang="es-HN"/>
          </a:p>
        </p:txBody>
      </p:sp>
      <p:sp>
        <p:nvSpPr>
          <p:cNvPr id="7" name="Slide Number Placeholder 6"/>
          <p:cNvSpPr>
            <a:spLocks noGrp="1"/>
          </p:cNvSpPr>
          <p:nvPr>
            <p:ph type="sldNum" sz="quarter" idx="12"/>
          </p:nvPr>
        </p:nvSpPr>
        <p:spPr/>
        <p:txBody>
          <a:bodyPr/>
          <a:lstStyle/>
          <a:p>
            <a:fld id="{A2E28CD5-F65D-4453-8656-98043C511D00}" type="slidenum">
              <a:rPr lang="es-HN" smtClean="0"/>
              <a:t>‹Nº›</a:t>
            </a:fld>
            <a:endParaRPr lang="es-HN"/>
          </a:p>
        </p:txBody>
      </p:sp>
    </p:spTree>
    <p:extLst>
      <p:ext uri="{BB962C8B-B14F-4D97-AF65-F5344CB8AC3E}">
        <p14:creationId xmlns:p14="http://schemas.microsoft.com/office/powerpoint/2010/main" val="2602835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A407F95-0227-4ED8-BB0E-F4778BAF0609}" type="datetimeFigureOut">
              <a:rPr lang="es-HN" smtClean="0"/>
              <a:t>20/9/2021</a:t>
            </a:fld>
            <a:endParaRPr lang="es-HN"/>
          </a:p>
        </p:txBody>
      </p:sp>
      <p:sp>
        <p:nvSpPr>
          <p:cNvPr id="6" name="Footer Placeholder 5"/>
          <p:cNvSpPr>
            <a:spLocks noGrp="1"/>
          </p:cNvSpPr>
          <p:nvPr>
            <p:ph type="ftr" sz="quarter" idx="11"/>
          </p:nvPr>
        </p:nvSpPr>
        <p:spPr/>
        <p:txBody>
          <a:bodyPr/>
          <a:lstStyle/>
          <a:p>
            <a:endParaRPr lang="es-HN"/>
          </a:p>
        </p:txBody>
      </p:sp>
      <p:sp>
        <p:nvSpPr>
          <p:cNvPr id="7" name="Slide Number Placeholder 6"/>
          <p:cNvSpPr>
            <a:spLocks noGrp="1"/>
          </p:cNvSpPr>
          <p:nvPr>
            <p:ph type="sldNum" sz="quarter" idx="12"/>
          </p:nvPr>
        </p:nvSpPr>
        <p:spPr/>
        <p:txBody>
          <a:bodyPr/>
          <a:lstStyle/>
          <a:p>
            <a:fld id="{A2E28CD5-F65D-4453-8656-98043C511D00}" type="slidenum">
              <a:rPr lang="es-HN" smtClean="0"/>
              <a:t>‹Nº›</a:t>
            </a:fld>
            <a:endParaRPr lang="es-HN"/>
          </a:p>
        </p:txBody>
      </p:sp>
    </p:spTree>
    <p:extLst>
      <p:ext uri="{BB962C8B-B14F-4D97-AF65-F5344CB8AC3E}">
        <p14:creationId xmlns:p14="http://schemas.microsoft.com/office/powerpoint/2010/main" val="27585120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A407F95-0227-4ED8-BB0E-F4778BAF0609}" type="datetimeFigureOut">
              <a:rPr lang="es-HN" smtClean="0"/>
              <a:t>20/9/2021</a:t>
            </a:fld>
            <a:endParaRPr lang="es-H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s-H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A2E28CD5-F65D-4453-8656-98043C511D00}" type="slidenum">
              <a:rPr lang="es-HN" smtClean="0"/>
              <a:t>‹Nº›</a:t>
            </a:fld>
            <a:endParaRPr lang="es-HN"/>
          </a:p>
        </p:txBody>
      </p:sp>
    </p:spTree>
    <p:extLst>
      <p:ext uri="{BB962C8B-B14F-4D97-AF65-F5344CB8AC3E}">
        <p14:creationId xmlns:p14="http://schemas.microsoft.com/office/powerpoint/2010/main" val="161851721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tmp"/></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revista.seguridad.unam.mx/print/2218"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tmp"/></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seanmx.blogspot.com/2020/05/la-mayor-vulnerabilidad-de-un-sistema.htm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ejemplocoleccion.blogspot.com/2019/09/ejemplo-de-plan-de-seguridad.html"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protejete.wordpress.com/gdr_principal/matriz_riesgo/"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AB7520-2135-489D-89AF-11E5FBF2F2A2}"/>
              </a:ext>
            </a:extLst>
          </p:cNvPr>
          <p:cNvSpPr>
            <a:spLocks noGrp="1"/>
          </p:cNvSpPr>
          <p:nvPr>
            <p:ph type="ctrTitle"/>
          </p:nvPr>
        </p:nvSpPr>
        <p:spPr>
          <a:xfrm>
            <a:off x="0" y="0"/>
            <a:ext cx="12192000" cy="1600200"/>
          </a:xfrm>
          <a:solidFill>
            <a:srgbClr val="F8EBD8">
              <a:alpha val="78824"/>
            </a:srgbClr>
          </a:solidFill>
        </p:spPr>
        <p:txBody>
          <a:bodyPr anchor="ctr">
            <a:normAutofit/>
          </a:bodyPr>
          <a:lstStyle/>
          <a:p>
            <a:r>
              <a:rPr lang="es-HN" cap="none" dirty="0">
                <a:ln w="10160">
                  <a:solidFill>
                    <a:schemeClr val="bg2"/>
                  </a:solidFill>
                  <a:prstDash val="solid"/>
                </a:ln>
                <a:solidFill>
                  <a:schemeClr val="bg1"/>
                </a:solidFill>
                <a:effectLst>
                  <a:outerShdw blurRad="38100" dist="22860" dir="5400000" algn="tl" rotWithShape="0">
                    <a:srgbClr val="000000">
                      <a:alpha val="30000"/>
                    </a:srgbClr>
                  </a:outerShdw>
                </a:effectLst>
                <a:latin typeface="Times New Roman" panose="02020603050405020304" pitchFamily="18" charset="0"/>
                <a:ea typeface="Tahoma" panose="020B0604030504040204" pitchFamily="34" charset="0"/>
              </a:rPr>
              <a:t>Capitulo 1. Introducción a la seguridad informática.</a:t>
            </a:r>
            <a:endParaRPr lang="es-HN" cap="none" dirty="0">
              <a:ln w="10160">
                <a:solidFill>
                  <a:schemeClr val="bg2"/>
                </a:solidFill>
                <a:prstDash val="solid"/>
              </a:ln>
              <a:solidFill>
                <a:schemeClr val="bg1"/>
              </a:solidFill>
              <a:effectLst>
                <a:outerShdw blurRad="38100" dist="22860" dir="5400000" algn="tl" rotWithShape="0">
                  <a:srgbClr val="000000">
                    <a:alpha val="30000"/>
                  </a:srgbClr>
                </a:outerShdw>
              </a:effectLst>
            </a:endParaRPr>
          </a:p>
        </p:txBody>
      </p:sp>
      <p:sp>
        <p:nvSpPr>
          <p:cNvPr id="3" name="Subtítulo 2">
            <a:extLst>
              <a:ext uri="{FF2B5EF4-FFF2-40B4-BE49-F238E27FC236}">
                <a16:creationId xmlns:a16="http://schemas.microsoft.com/office/drawing/2014/main" id="{944C09EC-7202-4A6A-AE80-AC46B5DF75BD}"/>
              </a:ext>
            </a:extLst>
          </p:cNvPr>
          <p:cNvSpPr>
            <a:spLocks noGrp="1"/>
          </p:cNvSpPr>
          <p:nvPr>
            <p:ph type="subTitle" idx="1"/>
          </p:nvPr>
        </p:nvSpPr>
        <p:spPr>
          <a:xfrm>
            <a:off x="8269357" y="6119191"/>
            <a:ext cx="3922643" cy="738809"/>
          </a:xfrm>
          <a:solidFill>
            <a:schemeClr val="accent6">
              <a:lumMod val="20000"/>
              <a:lumOff val="80000"/>
            </a:schemeClr>
          </a:solidFill>
        </p:spPr>
        <p:txBody>
          <a:bodyPr anchor="ctr"/>
          <a:lstStyle/>
          <a:p>
            <a:r>
              <a:rPr lang="es-HN" dirty="0">
                <a:ln>
                  <a:solidFill>
                    <a:schemeClr val="bg1">
                      <a:lumMod val="85000"/>
                      <a:lumOff val="15000"/>
                    </a:schemeClr>
                  </a:solidFill>
                </a:ln>
                <a:solidFill>
                  <a:sysClr val="windowText" lastClr="000000"/>
                </a:solidFill>
                <a:effectLst/>
              </a:rPr>
              <a:t>Patricia Medina </a:t>
            </a:r>
            <a:r>
              <a:rPr lang="es-HN" dirty="0" err="1">
                <a:ln>
                  <a:solidFill>
                    <a:schemeClr val="bg1">
                      <a:lumMod val="85000"/>
                      <a:lumOff val="15000"/>
                    </a:schemeClr>
                  </a:solidFill>
                </a:ln>
                <a:solidFill>
                  <a:sysClr val="windowText" lastClr="000000"/>
                </a:solidFill>
                <a:effectLst/>
              </a:rPr>
              <a:t>Mgp</a:t>
            </a:r>
            <a:r>
              <a:rPr lang="es-HN" dirty="0">
                <a:ln>
                  <a:solidFill>
                    <a:schemeClr val="bg1">
                      <a:lumMod val="85000"/>
                      <a:lumOff val="15000"/>
                    </a:schemeClr>
                  </a:solidFill>
                </a:ln>
                <a:solidFill>
                  <a:sysClr val="windowText" lastClr="000000"/>
                </a:solidFill>
                <a:effectLst/>
              </a:rPr>
              <a:t>.</a:t>
            </a:r>
          </a:p>
        </p:txBody>
      </p:sp>
    </p:spTree>
    <p:extLst>
      <p:ext uri="{BB962C8B-B14F-4D97-AF65-F5344CB8AC3E}">
        <p14:creationId xmlns:p14="http://schemas.microsoft.com/office/powerpoint/2010/main" val="35103619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436F9C-1D9B-41EB-9301-84E3A44B7F41}"/>
              </a:ext>
            </a:extLst>
          </p:cNvPr>
          <p:cNvSpPr>
            <a:spLocks noGrp="1"/>
          </p:cNvSpPr>
          <p:nvPr>
            <p:ph type="title"/>
          </p:nvPr>
        </p:nvSpPr>
        <p:spPr/>
        <p:txBody>
          <a:bodyPr/>
          <a:lstStyle/>
          <a:p>
            <a:r>
              <a:rPr lang="es-HN" dirty="0"/>
              <a:t>Técnicas y mecanismos de seguridad</a:t>
            </a:r>
          </a:p>
        </p:txBody>
      </p:sp>
      <p:graphicFrame>
        <p:nvGraphicFramePr>
          <p:cNvPr id="4" name="Marcador de contenido 3">
            <a:extLst>
              <a:ext uri="{FF2B5EF4-FFF2-40B4-BE49-F238E27FC236}">
                <a16:creationId xmlns:a16="http://schemas.microsoft.com/office/drawing/2014/main" id="{A4B1D0CA-A6AC-4CB8-9D82-E005E56A83FB}"/>
              </a:ext>
            </a:extLst>
          </p:cNvPr>
          <p:cNvGraphicFramePr>
            <a:graphicFrameLocks noGrp="1"/>
          </p:cNvGraphicFramePr>
          <p:nvPr>
            <p:ph idx="1"/>
            <p:extLst>
              <p:ext uri="{D42A27DB-BD31-4B8C-83A1-F6EECF244321}">
                <p14:modId xmlns:p14="http://schemas.microsoft.com/office/powerpoint/2010/main" val="954971868"/>
              </p:ext>
            </p:extLst>
          </p:nvPr>
        </p:nvGraphicFramePr>
        <p:xfrm>
          <a:off x="914400" y="2095500"/>
          <a:ext cx="10353675" cy="3695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731040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436F9C-1D9B-41EB-9301-84E3A44B7F41}"/>
              </a:ext>
            </a:extLst>
          </p:cNvPr>
          <p:cNvSpPr>
            <a:spLocks noGrp="1"/>
          </p:cNvSpPr>
          <p:nvPr>
            <p:ph type="title"/>
          </p:nvPr>
        </p:nvSpPr>
        <p:spPr>
          <a:xfrm>
            <a:off x="919119" y="360948"/>
            <a:ext cx="10353761" cy="1326321"/>
          </a:xfrm>
        </p:spPr>
        <p:txBody>
          <a:bodyPr/>
          <a:lstStyle/>
          <a:p>
            <a:r>
              <a:rPr lang="es-HN" dirty="0"/>
              <a:t>Técnicas y mecanismos de seguridad</a:t>
            </a:r>
          </a:p>
        </p:txBody>
      </p:sp>
      <p:graphicFrame>
        <p:nvGraphicFramePr>
          <p:cNvPr id="6" name="Marcador de contenido 5">
            <a:extLst>
              <a:ext uri="{FF2B5EF4-FFF2-40B4-BE49-F238E27FC236}">
                <a16:creationId xmlns:a16="http://schemas.microsoft.com/office/drawing/2014/main" id="{289C8052-0097-48FD-B3F9-AFF8A72AF32E}"/>
              </a:ext>
            </a:extLst>
          </p:cNvPr>
          <p:cNvGraphicFramePr>
            <a:graphicFrameLocks noGrp="1"/>
          </p:cNvGraphicFramePr>
          <p:nvPr>
            <p:ph idx="1"/>
            <p:extLst>
              <p:ext uri="{D42A27DB-BD31-4B8C-83A1-F6EECF244321}">
                <p14:modId xmlns:p14="http://schemas.microsoft.com/office/powerpoint/2010/main" val="1302448509"/>
              </p:ext>
            </p:extLst>
          </p:nvPr>
        </p:nvGraphicFramePr>
        <p:xfrm>
          <a:off x="304800" y="1687269"/>
          <a:ext cx="11678653" cy="48097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64634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ED2EDA-FE0D-4BB6-828E-07701CC59488}"/>
              </a:ext>
            </a:extLst>
          </p:cNvPr>
          <p:cNvSpPr>
            <a:spLocks noGrp="1"/>
          </p:cNvSpPr>
          <p:nvPr>
            <p:ph type="title"/>
          </p:nvPr>
        </p:nvSpPr>
        <p:spPr>
          <a:xfrm>
            <a:off x="587897" y="182485"/>
            <a:ext cx="11016206" cy="1326321"/>
          </a:xfrm>
        </p:spPr>
        <p:txBody>
          <a:bodyPr/>
          <a:lstStyle/>
          <a:p>
            <a:r>
              <a:rPr lang="es-HN" dirty="0"/>
              <a:t>Consecuencias de la falta de seguridad</a:t>
            </a:r>
          </a:p>
        </p:txBody>
      </p:sp>
      <p:pic>
        <p:nvPicPr>
          <p:cNvPr id="5" name="Marcador de contenido 4">
            <a:extLst>
              <a:ext uri="{FF2B5EF4-FFF2-40B4-BE49-F238E27FC236}">
                <a16:creationId xmlns:a16="http://schemas.microsoft.com/office/drawing/2014/main" id="{DC1A21D8-275C-4722-8947-F23660654A5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9642" t="19262" r="15813"/>
          <a:stretch/>
        </p:blipFill>
        <p:spPr>
          <a:xfrm>
            <a:off x="288759" y="1300258"/>
            <a:ext cx="6743681" cy="3932054"/>
          </a:xfrm>
          <a:ln>
            <a:solidFill>
              <a:schemeClr val="bg1"/>
            </a:solidFill>
          </a:ln>
        </p:spPr>
      </p:pic>
      <p:pic>
        <p:nvPicPr>
          <p:cNvPr id="7" name="Imagen 6">
            <a:extLst>
              <a:ext uri="{FF2B5EF4-FFF2-40B4-BE49-F238E27FC236}">
                <a16:creationId xmlns:a16="http://schemas.microsoft.com/office/drawing/2014/main" id="{D9B5C189-60FB-4C44-9510-40FCFBEC7103}"/>
              </a:ext>
            </a:extLst>
          </p:cNvPr>
          <p:cNvPicPr>
            <a:picLocks noChangeAspect="1"/>
          </p:cNvPicPr>
          <p:nvPr/>
        </p:nvPicPr>
        <p:blipFill rotWithShape="1">
          <a:blip r:embed="rId4">
            <a:extLst>
              <a:ext uri="{28A0092B-C50C-407E-A947-70E740481C1C}">
                <a14:useLocalDpi xmlns:a14="http://schemas.microsoft.com/office/drawing/2010/main" val="0"/>
              </a:ext>
            </a:extLst>
          </a:blip>
          <a:srcRect l="9644" t="31975" r="15789" b="37474"/>
          <a:stretch/>
        </p:blipFill>
        <p:spPr>
          <a:xfrm>
            <a:off x="304803" y="5200228"/>
            <a:ext cx="6743682" cy="1326321"/>
          </a:xfrm>
          <a:prstGeom prst="rect">
            <a:avLst/>
          </a:prstGeom>
          <a:ln>
            <a:solidFill>
              <a:schemeClr val="bg1"/>
            </a:solidFill>
          </a:ln>
        </p:spPr>
      </p:pic>
      <p:sp>
        <p:nvSpPr>
          <p:cNvPr id="8" name="CuadroTexto 7">
            <a:extLst>
              <a:ext uri="{FF2B5EF4-FFF2-40B4-BE49-F238E27FC236}">
                <a16:creationId xmlns:a16="http://schemas.microsoft.com/office/drawing/2014/main" id="{08085D5D-2BA1-4FB0-AF77-4D7F68FEA3AA}"/>
              </a:ext>
            </a:extLst>
          </p:cNvPr>
          <p:cNvSpPr txBox="1"/>
          <p:nvPr/>
        </p:nvSpPr>
        <p:spPr>
          <a:xfrm>
            <a:off x="7186863" y="1332344"/>
            <a:ext cx="4780548" cy="526297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just"/>
            <a:r>
              <a:rPr lang="es-HN" sz="2100" dirty="0"/>
              <a:t>Según un estudio publicado a principios  de 2006 y realizado por la consultora especializada </a:t>
            </a:r>
            <a:r>
              <a:rPr lang="es-HN" sz="2100" dirty="0" err="1"/>
              <a:t>Computer</a:t>
            </a:r>
            <a:r>
              <a:rPr lang="es-HN" sz="2100" dirty="0"/>
              <a:t> </a:t>
            </a:r>
            <a:r>
              <a:rPr lang="es-HN" sz="2100" dirty="0" err="1"/>
              <a:t>Economics</a:t>
            </a:r>
            <a:r>
              <a:rPr lang="es-HN" sz="2100" dirty="0"/>
              <a:t> , la creación y difusión de programas informáticos maliciosos a traes de internet (virus, troyanos, gusanos) represento durante esta ultima década un costo financiero para las empresas de todo el mundo  de unos 110,000 millones de dólares.</a:t>
            </a:r>
          </a:p>
          <a:p>
            <a:pPr algn="just"/>
            <a:r>
              <a:rPr lang="es-HN" sz="2100" dirty="0"/>
              <a:t>Los nuevos delitos relacionados con la informática y las redes de ordenadores se han convertido  en estos últimos años en uno de los mayores problemas de seguridad a escala global.</a:t>
            </a:r>
          </a:p>
        </p:txBody>
      </p:sp>
    </p:spTree>
    <p:extLst>
      <p:ext uri="{BB962C8B-B14F-4D97-AF65-F5344CB8AC3E}">
        <p14:creationId xmlns:p14="http://schemas.microsoft.com/office/powerpoint/2010/main" val="374258404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4D80CA-8939-42E8-BBC4-5BD19558E628}"/>
              </a:ext>
            </a:extLst>
          </p:cNvPr>
          <p:cNvSpPr>
            <a:spLocks noGrp="1"/>
          </p:cNvSpPr>
          <p:nvPr>
            <p:ph type="title"/>
          </p:nvPr>
        </p:nvSpPr>
        <p:spPr>
          <a:xfrm>
            <a:off x="657424" y="403639"/>
            <a:ext cx="10866503" cy="1326321"/>
          </a:xfrm>
        </p:spPr>
        <p:txBody>
          <a:bodyPr/>
          <a:lstStyle/>
          <a:p>
            <a:r>
              <a:rPr lang="es-HN" dirty="0"/>
              <a:t>Principio de “defensa en profundidad”</a:t>
            </a:r>
          </a:p>
        </p:txBody>
      </p:sp>
      <p:sp>
        <p:nvSpPr>
          <p:cNvPr id="3" name="Marcador de contenido 2">
            <a:extLst>
              <a:ext uri="{FF2B5EF4-FFF2-40B4-BE49-F238E27FC236}">
                <a16:creationId xmlns:a16="http://schemas.microsoft.com/office/drawing/2014/main" id="{EF4ECFF3-C372-42F6-A99A-DE9EF91CE2C9}"/>
              </a:ext>
            </a:extLst>
          </p:cNvPr>
          <p:cNvSpPr>
            <a:spLocks noGrp="1"/>
          </p:cNvSpPr>
          <p:nvPr>
            <p:ph idx="1"/>
          </p:nvPr>
        </p:nvSpPr>
        <p:spPr>
          <a:xfrm>
            <a:off x="433137" y="1588167"/>
            <a:ext cx="5791200" cy="4866193"/>
          </a:xfrm>
        </p:spPr>
        <p:txBody>
          <a:bodyPr>
            <a:normAutofit/>
          </a:bodyPr>
          <a:lstStyle/>
          <a:p>
            <a:pPr algn="just"/>
            <a:r>
              <a:rPr lang="es-HN" sz="2100" dirty="0"/>
              <a:t>Consiste el diseño e implantación de varios niveles de seguridad dentro del sistema informático de la organización.</a:t>
            </a:r>
          </a:p>
          <a:p>
            <a:pPr algn="just"/>
            <a:r>
              <a:rPr lang="es-HN" sz="2100" dirty="0"/>
              <a:t>S una de las barreras es franqueada por los atacantes , conviene disponer de medidas de seguridad adicionales que dificulten y retrasen su acceso a información confidencial o el control por su parte de recursos críticos del sistema: seguridad perimetral, seguridad en los servidores, auditorias y monitorización de eventos de seguridad.</a:t>
            </a:r>
          </a:p>
        </p:txBody>
      </p:sp>
      <p:pic>
        <p:nvPicPr>
          <p:cNvPr id="5" name="Imagen 4">
            <a:extLst>
              <a:ext uri="{FF2B5EF4-FFF2-40B4-BE49-F238E27FC236}">
                <a16:creationId xmlns:a16="http://schemas.microsoft.com/office/drawing/2014/main" id="{4917D4ED-258C-4AD4-B386-F201E11E5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252" y="1803816"/>
            <a:ext cx="4638675" cy="36986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6901363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7F7363-7F16-47BF-A2A3-196C3552072F}"/>
              </a:ext>
            </a:extLst>
          </p:cNvPr>
          <p:cNvSpPr>
            <a:spLocks noGrp="1"/>
          </p:cNvSpPr>
          <p:nvPr>
            <p:ph type="title"/>
          </p:nvPr>
        </p:nvSpPr>
        <p:spPr>
          <a:xfrm>
            <a:off x="913794" y="240631"/>
            <a:ext cx="10353761" cy="1326321"/>
          </a:xfrm>
        </p:spPr>
        <p:txBody>
          <a:bodyPr/>
          <a:lstStyle/>
          <a:p>
            <a:r>
              <a:rPr lang="es-HN" dirty="0"/>
              <a:t>Gestión de la seguridad de la información</a:t>
            </a:r>
          </a:p>
        </p:txBody>
      </p:sp>
      <p:pic>
        <p:nvPicPr>
          <p:cNvPr id="5" name="Imagen 4">
            <a:extLst>
              <a:ext uri="{FF2B5EF4-FFF2-40B4-BE49-F238E27FC236}">
                <a16:creationId xmlns:a16="http://schemas.microsoft.com/office/drawing/2014/main" id="{FB867DCD-A16A-47A5-82BF-7356DFE6612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778300" y="1566952"/>
            <a:ext cx="8551274" cy="5050417"/>
          </a:xfrm>
          <a:prstGeom prst="rect">
            <a:avLst/>
          </a:prstGeom>
        </p:spPr>
      </p:pic>
    </p:spTree>
    <p:extLst>
      <p:ext uri="{BB962C8B-B14F-4D97-AF65-F5344CB8AC3E}">
        <p14:creationId xmlns:p14="http://schemas.microsoft.com/office/powerpoint/2010/main" val="13138986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E939FB-424A-4260-AD94-9B1668BF8A72}"/>
              </a:ext>
            </a:extLst>
          </p:cNvPr>
          <p:cNvSpPr>
            <a:spLocks noGrp="1"/>
          </p:cNvSpPr>
          <p:nvPr>
            <p:ph type="title"/>
          </p:nvPr>
        </p:nvSpPr>
        <p:spPr/>
        <p:txBody>
          <a:bodyPr/>
          <a:lstStyle/>
          <a:p>
            <a:r>
              <a:rPr lang="es-HN" dirty="0"/>
              <a:t>Políticas de gestión de la seguridad de la información</a:t>
            </a:r>
          </a:p>
        </p:txBody>
      </p:sp>
      <p:sp>
        <p:nvSpPr>
          <p:cNvPr id="3" name="Marcador de contenido 2">
            <a:extLst>
              <a:ext uri="{FF2B5EF4-FFF2-40B4-BE49-F238E27FC236}">
                <a16:creationId xmlns:a16="http://schemas.microsoft.com/office/drawing/2014/main" id="{B3189CE8-144C-4844-BE97-86B4884F3DFD}"/>
              </a:ext>
            </a:extLst>
          </p:cNvPr>
          <p:cNvSpPr>
            <a:spLocks noGrp="1"/>
          </p:cNvSpPr>
          <p:nvPr>
            <p:ph idx="1"/>
          </p:nvPr>
        </p:nvSpPr>
        <p:spPr>
          <a:xfrm>
            <a:off x="592953" y="2096064"/>
            <a:ext cx="5374710" cy="4152336"/>
          </a:xfrm>
        </p:spPr>
        <p:txBody>
          <a:bodyPr>
            <a:noAutofit/>
          </a:bodyPr>
          <a:lstStyle/>
          <a:p>
            <a:pPr algn="just"/>
            <a:r>
              <a:rPr lang="es-HN" sz="2400" dirty="0"/>
              <a:t>Están constituidas por el conjunto de normas reguladoras , procedimientos reglas y buenas practicas que terminan el modo en que todos los activos y recursos , incluyendo la información , son gestionados , protegidos y distribuidos dentro una organización.</a:t>
            </a:r>
          </a:p>
        </p:txBody>
      </p:sp>
      <p:sp>
        <p:nvSpPr>
          <p:cNvPr id="4" name="CuadroTexto 3">
            <a:extLst>
              <a:ext uri="{FF2B5EF4-FFF2-40B4-BE49-F238E27FC236}">
                <a16:creationId xmlns:a16="http://schemas.microsoft.com/office/drawing/2014/main" id="{68B0A199-9A7A-42A2-B798-2C1179C885C3}"/>
              </a:ext>
            </a:extLst>
          </p:cNvPr>
          <p:cNvSpPr txBox="1"/>
          <p:nvPr/>
        </p:nvSpPr>
        <p:spPr>
          <a:xfrm>
            <a:off x="6753726" y="2352738"/>
            <a:ext cx="5053264" cy="332398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buAutoNum type="arabicPeriod"/>
            </a:pPr>
            <a:r>
              <a:rPr lang="es-HN" sz="2400" dirty="0"/>
              <a:t>Formalizar la gestión de la seguridad de la información.</a:t>
            </a:r>
          </a:p>
          <a:p>
            <a:pPr marL="342900" indent="-342900">
              <a:buAutoNum type="arabicPeriod"/>
            </a:pPr>
            <a:r>
              <a:rPr lang="es-HN" sz="2400" dirty="0"/>
              <a:t>Analizar y gestionar los riesgos.</a:t>
            </a:r>
          </a:p>
          <a:p>
            <a:pPr marL="342900" indent="-342900">
              <a:buAutoNum type="arabicPeriod"/>
            </a:pPr>
            <a:r>
              <a:rPr lang="es-HN" sz="2400" dirty="0"/>
              <a:t>Establecer procesos de gestión de la seguridad siguiendo la metodología (PDCA)</a:t>
            </a:r>
          </a:p>
          <a:p>
            <a:pPr marL="342900" indent="-342900">
              <a:buAutoNum type="arabicPeriod"/>
            </a:pPr>
            <a:r>
              <a:rPr lang="es-HN" sz="2400" dirty="0"/>
              <a:t>Certificación de la gestión de la seguridad.</a:t>
            </a:r>
          </a:p>
          <a:p>
            <a:pPr marL="342900" indent="-342900">
              <a:buAutoNum type="arabicPeriod"/>
            </a:pPr>
            <a:endParaRPr lang="es-HN" dirty="0"/>
          </a:p>
        </p:txBody>
      </p:sp>
    </p:spTree>
    <p:extLst>
      <p:ext uri="{BB962C8B-B14F-4D97-AF65-F5344CB8AC3E}">
        <p14:creationId xmlns:p14="http://schemas.microsoft.com/office/powerpoint/2010/main" val="220443253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3E27A4-78D1-488D-B39A-07A83FF3F709}"/>
              </a:ext>
            </a:extLst>
          </p:cNvPr>
          <p:cNvSpPr>
            <a:spLocks noGrp="1"/>
          </p:cNvSpPr>
          <p:nvPr>
            <p:ph type="title"/>
          </p:nvPr>
        </p:nvSpPr>
        <p:spPr>
          <a:xfrm>
            <a:off x="805511" y="356973"/>
            <a:ext cx="10957363" cy="1326321"/>
          </a:xfrm>
        </p:spPr>
        <p:txBody>
          <a:bodyPr>
            <a:normAutofit fontScale="90000"/>
          </a:bodyPr>
          <a:lstStyle/>
          <a:p>
            <a:r>
              <a:rPr lang="es-HN" dirty="0"/>
              <a:t>Etapas o niveles de madurez en la Gestión de la seguridad de la información </a:t>
            </a:r>
          </a:p>
        </p:txBody>
      </p:sp>
      <p:sp>
        <p:nvSpPr>
          <p:cNvPr id="5" name="Marcador de contenido 4">
            <a:extLst>
              <a:ext uri="{FF2B5EF4-FFF2-40B4-BE49-F238E27FC236}">
                <a16:creationId xmlns:a16="http://schemas.microsoft.com/office/drawing/2014/main" id="{082FB888-53A2-402F-AA8F-63F2DEAFBE78}"/>
              </a:ext>
            </a:extLst>
          </p:cNvPr>
          <p:cNvSpPr>
            <a:spLocks noGrp="1"/>
          </p:cNvSpPr>
          <p:nvPr>
            <p:ph idx="1"/>
          </p:nvPr>
        </p:nvSpPr>
        <p:spPr>
          <a:xfrm>
            <a:off x="320842" y="1979741"/>
            <a:ext cx="5406189" cy="4513283"/>
          </a:xfrm>
        </p:spPr>
        <p:txBody>
          <a:bodyPr>
            <a:normAutofit/>
          </a:bodyPr>
          <a:lstStyle/>
          <a:p>
            <a:pPr marL="457200" lvl="0" indent="-457200" algn="just">
              <a:buFont typeface="+mj-lt"/>
              <a:buAutoNum type="arabicPeriod"/>
            </a:pPr>
            <a:r>
              <a:rPr lang="es-HN" sz="2200" dirty="0"/>
              <a:t>Implantación de medidas básicas de seguridad por “sentido común”</a:t>
            </a:r>
          </a:p>
          <a:p>
            <a:pPr marL="457200" lvl="0" indent="-457200" algn="just">
              <a:buFont typeface="+mj-lt"/>
              <a:buAutoNum type="arabicPeriod"/>
            </a:pPr>
            <a:r>
              <a:rPr lang="es-HN" sz="2200" dirty="0"/>
              <a:t>Adaptación a los requisitos  del marco legal y de las exigencias  de los clientes </a:t>
            </a:r>
          </a:p>
          <a:p>
            <a:pPr marL="457200" lvl="0" indent="-457200" algn="just">
              <a:buFont typeface="+mj-lt"/>
              <a:buAutoNum type="arabicPeriod"/>
            </a:pPr>
            <a:r>
              <a:rPr lang="es-HN" sz="2200" dirty="0"/>
              <a:t>Gestión integral de la seguridad de la información.</a:t>
            </a:r>
          </a:p>
          <a:p>
            <a:pPr marL="457200" lvl="0" indent="-457200" algn="just">
              <a:buFont typeface="+mj-lt"/>
              <a:buAutoNum type="arabicPeriod"/>
            </a:pPr>
            <a:r>
              <a:rPr lang="es-HN" sz="2200" dirty="0"/>
              <a:t>Certificación de la gestión de la seguridad de la información.</a:t>
            </a:r>
          </a:p>
          <a:p>
            <a:pPr marL="457200" lvl="0" indent="-457200" algn="just">
              <a:buFont typeface="+mj-lt"/>
              <a:buAutoNum type="arabicPeriod"/>
            </a:pPr>
            <a:endParaRPr lang="es-HN" sz="2200" dirty="0"/>
          </a:p>
          <a:p>
            <a:pPr lvl="0" algn="just"/>
            <a:endParaRPr lang="es-HN" sz="2200" dirty="0"/>
          </a:p>
          <a:p>
            <a:pPr lvl="0" algn="just"/>
            <a:endParaRPr lang="es-HN" sz="2200" dirty="0"/>
          </a:p>
        </p:txBody>
      </p:sp>
      <p:pic>
        <p:nvPicPr>
          <p:cNvPr id="7" name="Imagen 6">
            <a:extLst>
              <a:ext uri="{FF2B5EF4-FFF2-40B4-BE49-F238E27FC236}">
                <a16:creationId xmlns:a16="http://schemas.microsoft.com/office/drawing/2014/main" id="{41903E5E-4905-4A71-9B97-55E446FF5965}"/>
              </a:ext>
            </a:extLst>
          </p:cNvPr>
          <p:cNvPicPr>
            <a:picLocks noChangeAspect="1"/>
          </p:cNvPicPr>
          <p:nvPr/>
        </p:nvPicPr>
        <p:blipFill rotWithShape="1">
          <a:blip r:embed="rId3">
            <a:extLst>
              <a:ext uri="{28A0092B-C50C-407E-A947-70E740481C1C}">
                <a14:useLocalDpi xmlns:a14="http://schemas.microsoft.com/office/drawing/2010/main" val="0"/>
              </a:ext>
            </a:extLst>
          </a:blip>
          <a:srcRect l="7582" t="25785" r="14313" b="13082"/>
          <a:stretch/>
        </p:blipFill>
        <p:spPr>
          <a:xfrm>
            <a:off x="6096000" y="2480391"/>
            <a:ext cx="5930187" cy="24987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763346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CE5271-E53B-451D-99FA-B30B49B6C6B5}"/>
              </a:ext>
            </a:extLst>
          </p:cNvPr>
          <p:cNvSpPr>
            <a:spLocks noGrp="1"/>
          </p:cNvSpPr>
          <p:nvPr>
            <p:ph type="title"/>
          </p:nvPr>
        </p:nvSpPr>
        <p:spPr>
          <a:xfrm>
            <a:off x="1046142" y="358099"/>
            <a:ext cx="10353761" cy="1326321"/>
          </a:xfrm>
        </p:spPr>
        <p:txBody>
          <a:bodyPr/>
          <a:lstStyle/>
          <a:p>
            <a:r>
              <a:rPr lang="es-HN" dirty="0"/>
              <a:t>Niveles de madurez la Gestión de la seguridad de la información </a:t>
            </a:r>
          </a:p>
        </p:txBody>
      </p:sp>
      <p:graphicFrame>
        <p:nvGraphicFramePr>
          <p:cNvPr id="7" name="Marcador de contenido 6">
            <a:extLst>
              <a:ext uri="{FF2B5EF4-FFF2-40B4-BE49-F238E27FC236}">
                <a16:creationId xmlns:a16="http://schemas.microsoft.com/office/drawing/2014/main" id="{2BD96854-40DB-4779-AF54-1414E8A38995}"/>
              </a:ext>
            </a:extLst>
          </p:cNvPr>
          <p:cNvGraphicFramePr>
            <a:graphicFrameLocks noGrp="1"/>
          </p:cNvGraphicFramePr>
          <p:nvPr>
            <p:ph idx="1"/>
            <p:extLst>
              <p:ext uri="{D42A27DB-BD31-4B8C-83A1-F6EECF244321}">
                <p14:modId xmlns:p14="http://schemas.microsoft.com/office/powerpoint/2010/main" val="192063351"/>
              </p:ext>
            </p:extLst>
          </p:nvPr>
        </p:nvGraphicFramePr>
        <p:xfrm>
          <a:off x="914400" y="1684420"/>
          <a:ext cx="10353675" cy="43714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301563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BE0C9C-F7BC-40FE-8878-364BD9AB6379}"/>
              </a:ext>
            </a:extLst>
          </p:cNvPr>
          <p:cNvSpPr>
            <a:spLocks noGrp="1"/>
          </p:cNvSpPr>
          <p:nvPr>
            <p:ph type="title"/>
          </p:nvPr>
        </p:nvSpPr>
        <p:spPr>
          <a:xfrm>
            <a:off x="457201" y="272715"/>
            <a:ext cx="11405936" cy="1207169"/>
          </a:xfrm>
        </p:spPr>
        <p:txBody>
          <a:bodyPr>
            <a:normAutofit/>
          </a:bodyPr>
          <a:lstStyle/>
          <a:p>
            <a:r>
              <a:rPr lang="es-HN" sz="2800" dirty="0"/>
              <a:t>Etapas o faces para la implantación de un SGSI</a:t>
            </a:r>
          </a:p>
        </p:txBody>
      </p:sp>
      <p:sp>
        <p:nvSpPr>
          <p:cNvPr id="3" name="Marcador de contenido 2">
            <a:extLst>
              <a:ext uri="{FF2B5EF4-FFF2-40B4-BE49-F238E27FC236}">
                <a16:creationId xmlns:a16="http://schemas.microsoft.com/office/drawing/2014/main" id="{85326FA9-36BA-45AE-963A-35ED3877F864}"/>
              </a:ext>
            </a:extLst>
          </p:cNvPr>
          <p:cNvSpPr>
            <a:spLocks noGrp="1"/>
          </p:cNvSpPr>
          <p:nvPr>
            <p:ph idx="1"/>
          </p:nvPr>
        </p:nvSpPr>
        <p:spPr>
          <a:xfrm>
            <a:off x="919119" y="1311442"/>
            <a:ext cx="10353762" cy="5273843"/>
          </a:xfrm>
        </p:spPr>
        <p:style>
          <a:lnRef idx="2">
            <a:schemeClr val="accent1"/>
          </a:lnRef>
          <a:fillRef idx="1">
            <a:schemeClr val="lt1"/>
          </a:fillRef>
          <a:effectRef idx="0">
            <a:schemeClr val="accent1"/>
          </a:effectRef>
          <a:fontRef idx="minor">
            <a:schemeClr val="dk1"/>
          </a:fontRef>
        </p:style>
        <p:txBody>
          <a:bodyPr>
            <a:normAutofit/>
          </a:bodyPr>
          <a:lstStyle/>
          <a:p>
            <a:pPr marL="457200" indent="-457200">
              <a:buFont typeface="+mj-lt"/>
              <a:buAutoNum type="arabicPeriod"/>
            </a:pPr>
            <a:r>
              <a:rPr lang="es-HN" dirty="0"/>
              <a:t>Definición de las políticas de seguridad y del alcance del SGSI.</a:t>
            </a:r>
          </a:p>
          <a:p>
            <a:pPr marL="457200" indent="-457200">
              <a:buFont typeface="+mj-lt"/>
              <a:buAutoNum type="arabicPeriod"/>
            </a:pPr>
            <a:r>
              <a:rPr lang="es-HN" dirty="0"/>
              <a:t>Definición de responsabilidades y asignación de recursos.</a:t>
            </a:r>
          </a:p>
          <a:p>
            <a:pPr marL="457200" indent="-457200">
              <a:buFont typeface="+mj-lt"/>
              <a:buAutoNum type="arabicPeriod"/>
            </a:pPr>
            <a:r>
              <a:rPr lang="es-HN" dirty="0"/>
              <a:t>Identificación y registro de activos.</a:t>
            </a:r>
          </a:p>
          <a:p>
            <a:pPr marL="457200" indent="-457200">
              <a:buFont typeface="+mj-lt"/>
              <a:buAutoNum type="arabicPeriod"/>
            </a:pPr>
            <a:r>
              <a:rPr lang="es-HN" dirty="0"/>
              <a:t>Análisis y gestión de riesgos.</a:t>
            </a:r>
          </a:p>
          <a:p>
            <a:pPr marL="457200" indent="-457200">
              <a:buFont typeface="+mj-lt"/>
              <a:buAutoNum type="arabicPeriod"/>
            </a:pPr>
            <a:r>
              <a:rPr lang="es-HN" dirty="0"/>
              <a:t>Selección e implantación de controles de seguridad.</a:t>
            </a:r>
          </a:p>
          <a:p>
            <a:pPr marL="457200" indent="-457200">
              <a:buFont typeface="+mj-lt"/>
              <a:buAutoNum type="arabicPeriod"/>
            </a:pPr>
            <a:r>
              <a:rPr lang="es-HN" dirty="0"/>
              <a:t>Establecer un programa de mejora de la seguridad.</a:t>
            </a:r>
          </a:p>
          <a:p>
            <a:pPr marL="457200" indent="-457200">
              <a:buFont typeface="+mj-lt"/>
              <a:buAutoNum type="arabicPeriod"/>
            </a:pPr>
            <a:r>
              <a:rPr lang="es-HN" dirty="0"/>
              <a:t>Completar la documentación del SGSI</a:t>
            </a:r>
          </a:p>
          <a:p>
            <a:pPr marL="457200" indent="-457200">
              <a:buFont typeface="+mj-lt"/>
              <a:buAutoNum type="arabicPeriod"/>
            </a:pPr>
            <a:r>
              <a:rPr lang="es-HN" dirty="0"/>
              <a:t>Revisión y auditoria interna del proyecto de implantación del SGSI</a:t>
            </a:r>
          </a:p>
          <a:p>
            <a:pPr marL="457200" indent="-457200">
              <a:buFont typeface="+mj-lt"/>
              <a:buAutoNum type="arabicPeriod"/>
            </a:pPr>
            <a:r>
              <a:rPr lang="es-HN" dirty="0"/>
              <a:t>Realización de la auditoria de certificación.</a:t>
            </a:r>
          </a:p>
          <a:p>
            <a:pPr marL="457200" indent="-457200">
              <a:buFont typeface="+mj-lt"/>
              <a:buAutoNum type="arabicPeriod"/>
            </a:pPr>
            <a:r>
              <a:rPr lang="es-HN" dirty="0"/>
              <a:t>Ejecutar las recomendaciones de la auditoria.</a:t>
            </a:r>
          </a:p>
        </p:txBody>
      </p:sp>
    </p:spTree>
    <p:extLst>
      <p:ext uri="{BB962C8B-B14F-4D97-AF65-F5344CB8AC3E}">
        <p14:creationId xmlns:p14="http://schemas.microsoft.com/office/powerpoint/2010/main" val="36320276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0587E6-8CFE-4403-AB2B-5EB5930253BF}"/>
              </a:ext>
            </a:extLst>
          </p:cNvPr>
          <p:cNvSpPr>
            <a:spLocks noGrp="1"/>
          </p:cNvSpPr>
          <p:nvPr>
            <p:ph type="title"/>
          </p:nvPr>
        </p:nvSpPr>
        <p:spPr/>
        <p:txBody>
          <a:bodyPr/>
          <a:lstStyle/>
          <a:p>
            <a:r>
              <a:rPr lang="es-HN" dirty="0"/>
              <a:t>Análisis y gestión de riesgos en un sistema informático</a:t>
            </a:r>
          </a:p>
        </p:txBody>
      </p:sp>
      <p:pic>
        <p:nvPicPr>
          <p:cNvPr id="5" name="Imagen 4">
            <a:extLst>
              <a:ext uri="{FF2B5EF4-FFF2-40B4-BE49-F238E27FC236}">
                <a16:creationId xmlns:a16="http://schemas.microsoft.com/office/drawing/2014/main" id="{B41B314F-A371-423F-B6F4-E6E61C63A3AF}"/>
              </a:ext>
            </a:extLst>
          </p:cNvPr>
          <p:cNvPicPr>
            <a:picLocks noChangeAspect="1"/>
          </p:cNvPicPr>
          <p:nvPr/>
        </p:nvPicPr>
        <p:blipFill rotWithShape="1">
          <a:blip r:embed="rId3">
            <a:extLst>
              <a:ext uri="{28A0092B-C50C-407E-A947-70E740481C1C}">
                <a14:useLocalDpi xmlns:a14="http://schemas.microsoft.com/office/drawing/2010/main" val="0"/>
              </a:ext>
            </a:extLst>
          </a:blip>
          <a:srcRect l="15078" t="19815" r="19375" b="2691"/>
          <a:stretch/>
        </p:blipFill>
        <p:spPr>
          <a:xfrm>
            <a:off x="2667000" y="2093072"/>
            <a:ext cx="6858000" cy="436487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18155702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98CA5D7-FFE0-43E4-B746-0321E49279DD}"/>
              </a:ext>
            </a:extLst>
          </p:cNvPr>
          <p:cNvSpPr>
            <a:spLocks noGrp="1"/>
          </p:cNvSpPr>
          <p:nvPr>
            <p:ph idx="1"/>
          </p:nvPr>
        </p:nvSpPr>
        <p:spPr>
          <a:xfrm>
            <a:off x="614149" y="1555845"/>
            <a:ext cx="5977720" cy="4798572"/>
          </a:xfrm>
        </p:spPr>
        <p:txBody>
          <a:bodyPr>
            <a:normAutofit/>
          </a:bodyPr>
          <a:lstStyle/>
          <a:p>
            <a:pPr algn="just"/>
            <a:r>
              <a:rPr lang="es-HN" sz="2400" dirty="0"/>
              <a:t>Como cualquier medida que impida la ejecución de operaciones no autorizadas sobre un sistema o red informática, cuyos efectos puedan conllevar daños sobre la información, comprometer su confidencialidad, autenticidad o integridad, disminuir el rendimiento de los equipos o bloquear el acceso de usuarios autorizados al sistema</a:t>
            </a:r>
          </a:p>
        </p:txBody>
      </p:sp>
      <p:sp>
        <p:nvSpPr>
          <p:cNvPr id="4" name="CuadroTexto 3">
            <a:extLst>
              <a:ext uri="{FF2B5EF4-FFF2-40B4-BE49-F238E27FC236}">
                <a16:creationId xmlns:a16="http://schemas.microsoft.com/office/drawing/2014/main" id="{7EBBC860-3D52-4CDF-8073-D7DDD4C411FF}"/>
              </a:ext>
            </a:extLst>
          </p:cNvPr>
          <p:cNvSpPr txBox="1"/>
          <p:nvPr/>
        </p:nvSpPr>
        <p:spPr>
          <a:xfrm>
            <a:off x="1020417" y="503583"/>
            <a:ext cx="10247140" cy="830997"/>
          </a:xfrm>
          <a:prstGeom prst="rect">
            <a:avLst/>
          </a:prstGeom>
          <a:noFill/>
        </p:spPr>
        <p:txBody>
          <a:bodyPr wrap="square" rtlCol="0">
            <a:spAutoFit/>
          </a:bodyPr>
          <a:lstStyle/>
          <a:p>
            <a:pPr algn="ctr"/>
            <a:r>
              <a:rPr lang="es-HN" sz="4800" dirty="0"/>
              <a:t>Seguridad Informática:</a:t>
            </a:r>
          </a:p>
        </p:txBody>
      </p:sp>
      <p:pic>
        <p:nvPicPr>
          <p:cNvPr id="6" name="Imagen 5">
            <a:extLst>
              <a:ext uri="{FF2B5EF4-FFF2-40B4-BE49-F238E27FC236}">
                <a16:creationId xmlns:a16="http://schemas.microsoft.com/office/drawing/2014/main" id="{E8DDA4BA-4D1E-423E-8CE0-14CBBFF49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5444" y="1735104"/>
            <a:ext cx="3642114" cy="36421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386564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9E39D1-93A0-4308-AC12-12998DF127DB}"/>
              </a:ext>
            </a:extLst>
          </p:cNvPr>
          <p:cNvSpPr>
            <a:spLocks noGrp="1"/>
          </p:cNvSpPr>
          <p:nvPr>
            <p:ph type="title"/>
          </p:nvPr>
        </p:nvSpPr>
        <p:spPr>
          <a:xfrm>
            <a:off x="919119" y="209550"/>
            <a:ext cx="10353761" cy="1326321"/>
          </a:xfrm>
        </p:spPr>
        <p:txBody>
          <a:bodyPr/>
          <a:lstStyle/>
          <a:p>
            <a:r>
              <a:rPr lang="es-HN" dirty="0"/>
              <a:t>Recursos del sistema</a:t>
            </a:r>
          </a:p>
        </p:txBody>
      </p:sp>
      <p:pic>
        <p:nvPicPr>
          <p:cNvPr id="5" name="Imagen 4">
            <a:extLst>
              <a:ext uri="{FF2B5EF4-FFF2-40B4-BE49-F238E27FC236}">
                <a16:creationId xmlns:a16="http://schemas.microsoft.com/office/drawing/2014/main" id="{2801EF1E-1FB4-4633-8952-ECCADC425696}"/>
              </a:ext>
            </a:extLst>
          </p:cNvPr>
          <p:cNvPicPr>
            <a:picLocks noChangeAspect="1"/>
          </p:cNvPicPr>
          <p:nvPr/>
        </p:nvPicPr>
        <p:blipFill rotWithShape="1">
          <a:blip r:embed="rId3">
            <a:extLst>
              <a:ext uri="{28A0092B-C50C-407E-A947-70E740481C1C}">
                <a14:useLocalDpi xmlns:a14="http://schemas.microsoft.com/office/drawing/2010/main" val="0"/>
              </a:ext>
            </a:extLst>
          </a:blip>
          <a:srcRect l="20781" t="18073" r="20313" b="3562"/>
          <a:stretch/>
        </p:blipFill>
        <p:spPr>
          <a:xfrm>
            <a:off x="2533650" y="1333499"/>
            <a:ext cx="7181850" cy="51435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701418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658A68-32F0-432E-99F0-CCC6422D1925}"/>
              </a:ext>
            </a:extLst>
          </p:cNvPr>
          <p:cNvSpPr>
            <a:spLocks noGrp="1"/>
          </p:cNvSpPr>
          <p:nvPr>
            <p:ph type="title"/>
          </p:nvPr>
        </p:nvSpPr>
        <p:spPr>
          <a:xfrm>
            <a:off x="919119" y="173084"/>
            <a:ext cx="10353761" cy="1164398"/>
          </a:xfrm>
        </p:spPr>
        <p:txBody>
          <a:bodyPr/>
          <a:lstStyle/>
          <a:p>
            <a:r>
              <a:rPr lang="es-HN" dirty="0"/>
              <a:t>Amenazas</a:t>
            </a:r>
          </a:p>
        </p:txBody>
      </p:sp>
      <p:pic>
        <p:nvPicPr>
          <p:cNvPr id="7" name="Imagen 6">
            <a:extLst>
              <a:ext uri="{FF2B5EF4-FFF2-40B4-BE49-F238E27FC236}">
                <a16:creationId xmlns:a16="http://schemas.microsoft.com/office/drawing/2014/main" id="{FCB1D8D0-0C14-4965-AD7C-6887ADD44DA0}"/>
              </a:ext>
            </a:extLst>
          </p:cNvPr>
          <p:cNvPicPr>
            <a:picLocks noChangeAspect="1"/>
          </p:cNvPicPr>
          <p:nvPr/>
        </p:nvPicPr>
        <p:blipFill rotWithShape="1">
          <a:blip r:embed="rId3">
            <a:extLst>
              <a:ext uri="{28A0092B-C50C-407E-A947-70E740481C1C}">
                <a14:useLocalDpi xmlns:a14="http://schemas.microsoft.com/office/drawing/2010/main" val="0"/>
              </a:ext>
            </a:extLst>
          </a:blip>
          <a:srcRect l="24179" t="27283" r="25448" b="39863"/>
          <a:stretch/>
        </p:blipFill>
        <p:spPr>
          <a:xfrm>
            <a:off x="504966" y="1499404"/>
            <a:ext cx="6701051" cy="2352814"/>
          </a:xfrm>
          <a:prstGeom prst="rect">
            <a:avLst/>
          </a:prstGeom>
        </p:spPr>
      </p:pic>
      <p:pic>
        <p:nvPicPr>
          <p:cNvPr id="9" name="Imagen 8">
            <a:extLst>
              <a:ext uri="{FF2B5EF4-FFF2-40B4-BE49-F238E27FC236}">
                <a16:creationId xmlns:a16="http://schemas.microsoft.com/office/drawing/2014/main" id="{141F729C-E915-4CF3-8AEA-3CC5B9A9E6D2}"/>
              </a:ext>
            </a:extLst>
          </p:cNvPr>
          <p:cNvPicPr>
            <a:picLocks noChangeAspect="1"/>
          </p:cNvPicPr>
          <p:nvPr/>
        </p:nvPicPr>
        <p:blipFill rotWithShape="1">
          <a:blip r:embed="rId4">
            <a:extLst>
              <a:ext uri="{28A0092B-C50C-407E-A947-70E740481C1C}">
                <a14:useLocalDpi xmlns:a14="http://schemas.microsoft.com/office/drawing/2010/main" val="0"/>
              </a:ext>
            </a:extLst>
          </a:blip>
          <a:srcRect l="24179" t="48077" r="25448" b="22885"/>
          <a:stretch/>
        </p:blipFill>
        <p:spPr>
          <a:xfrm>
            <a:off x="4012441" y="4043950"/>
            <a:ext cx="7506269" cy="2329464"/>
          </a:xfrm>
          <a:prstGeom prst="rect">
            <a:avLst/>
          </a:prstGeom>
        </p:spPr>
      </p:pic>
    </p:spTree>
    <p:extLst>
      <p:ext uri="{BB962C8B-B14F-4D97-AF65-F5344CB8AC3E}">
        <p14:creationId xmlns:p14="http://schemas.microsoft.com/office/powerpoint/2010/main" val="35532559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930EA6-A817-43D7-8EAB-57DE6751398F}"/>
              </a:ext>
            </a:extLst>
          </p:cNvPr>
          <p:cNvSpPr>
            <a:spLocks noGrp="1"/>
          </p:cNvSpPr>
          <p:nvPr>
            <p:ph type="title"/>
          </p:nvPr>
        </p:nvSpPr>
        <p:spPr>
          <a:xfrm>
            <a:off x="1104864" y="77478"/>
            <a:ext cx="10353761" cy="1027991"/>
          </a:xfrm>
        </p:spPr>
        <p:txBody>
          <a:bodyPr/>
          <a:lstStyle/>
          <a:p>
            <a:r>
              <a:rPr lang="es-HN" dirty="0"/>
              <a:t>Vulnerabilidades</a:t>
            </a:r>
          </a:p>
        </p:txBody>
      </p:sp>
      <p:pic>
        <p:nvPicPr>
          <p:cNvPr id="5" name="Marcador de contenido 4">
            <a:extLst>
              <a:ext uri="{FF2B5EF4-FFF2-40B4-BE49-F238E27FC236}">
                <a16:creationId xmlns:a16="http://schemas.microsoft.com/office/drawing/2014/main" id="{839E47F0-C0C5-4B6E-9900-6CBF1E5230AD}"/>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957732" y="1737299"/>
            <a:ext cx="2463800" cy="36957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uadroTexto 5">
            <a:extLst>
              <a:ext uri="{FF2B5EF4-FFF2-40B4-BE49-F238E27FC236}">
                <a16:creationId xmlns:a16="http://schemas.microsoft.com/office/drawing/2014/main" id="{45EBB43D-8E20-42E0-BED5-87CE0BAF591C}"/>
              </a:ext>
            </a:extLst>
          </p:cNvPr>
          <p:cNvSpPr txBox="1"/>
          <p:nvPr/>
        </p:nvSpPr>
        <p:spPr>
          <a:xfrm>
            <a:off x="433123" y="1692323"/>
            <a:ext cx="7141383" cy="378565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s-HN" sz="2400" dirty="0"/>
              <a:t>Se corresponden con fallos en los sistemas físicos y lógicos  (defectos de ubicación, instalación, configuración y mantenimiento de los equipos)</a:t>
            </a:r>
          </a:p>
          <a:p>
            <a:pPr marL="285750" indent="-285750">
              <a:buFont typeface="Arial" panose="020B0604020202020204" pitchFamily="34" charset="0"/>
              <a:buChar char="•"/>
            </a:pPr>
            <a:r>
              <a:rPr lang="es-HN" sz="2400" dirty="0"/>
              <a:t>Procedimientos mal definidos o sin actualizar</a:t>
            </a:r>
          </a:p>
          <a:p>
            <a:pPr marL="285750" indent="-285750">
              <a:buFont typeface="Arial" panose="020B0604020202020204" pitchFamily="34" charset="0"/>
              <a:buChar char="•"/>
            </a:pPr>
            <a:r>
              <a:rPr lang="es-HN" sz="2400" dirty="0"/>
              <a:t>Ausencia de políticas de seguridad.</a:t>
            </a:r>
          </a:p>
          <a:p>
            <a:pPr marL="285750" indent="-285750">
              <a:buFont typeface="Arial" panose="020B0604020202020204" pitchFamily="34" charset="0"/>
              <a:buChar char="•"/>
            </a:pPr>
            <a:r>
              <a:rPr lang="es-HN" sz="2400" dirty="0"/>
              <a:t>A los propios equipos, a los programas y herramientas lógicas del sistema.</a:t>
            </a:r>
          </a:p>
          <a:p>
            <a:pPr marL="285750" indent="-285750">
              <a:buFont typeface="Arial" panose="020B0604020202020204" pitchFamily="34" charset="0"/>
              <a:buChar char="•"/>
            </a:pPr>
            <a:r>
              <a:rPr lang="es-HN" sz="2400" dirty="0"/>
              <a:t>A las condiciones ambientales del sistema.</a:t>
            </a:r>
          </a:p>
          <a:p>
            <a:endParaRPr lang="es-HN" sz="2400" dirty="0"/>
          </a:p>
        </p:txBody>
      </p:sp>
    </p:spTree>
    <p:extLst>
      <p:ext uri="{BB962C8B-B14F-4D97-AF65-F5344CB8AC3E}">
        <p14:creationId xmlns:p14="http://schemas.microsoft.com/office/powerpoint/2010/main" val="1367653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5FA098-3CF1-4A09-A425-DCF26FEC85C5}"/>
              </a:ext>
            </a:extLst>
          </p:cNvPr>
          <p:cNvSpPr>
            <a:spLocks noGrp="1"/>
          </p:cNvSpPr>
          <p:nvPr>
            <p:ph type="title"/>
          </p:nvPr>
        </p:nvSpPr>
        <p:spPr>
          <a:xfrm>
            <a:off x="919119" y="227463"/>
            <a:ext cx="10353761" cy="1028131"/>
          </a:xfrm>
        </p:spPr>
        <p:txBody>
          <a:bodyPr/>
          <a:lstStyle/>
          <a:p>
            <a:r>
              <a:rPr lang="es-HN" dirty="0"/>
              <a:t>Incidentes de seguridad</a:t>
            </a:r>
          </a:p>
        </p:txBody>
      </p:sp>
      <p:sp>
        <p:nvSpPr>
          <p:cNvPr id="3" name="Marcador de contenido 2">
            <a:extLst>
              <a:ext uri="{FF2B5EF4-FFF2-40B4-BE49-F238E27FC236}">
                <a16:creationId xmlns:a16="http://schemas.microsoft.com/office/drawing/2014/main" id="{C626E1B5-3F60-4A77-9FE3-3B06DA23E9DA}"/>
              </a:ext>
            </a:extLst>
          </p:cNvPr>
          <p:cNvSpPr>
            <a:spLocks noGrp="1"/>
          </p:cNvSpPr>
          <p:nvPr>
            <p:ph idx="1"/>
          </p:nvPr>
        </p:nvSpPr>
        <p:spPr>
          <a:xfrm>
            <a:off x="368489" y="1624084"/>
            <a:ext cx="5173965" cy="4230806"/>
          </a:xfrm>
        </p:spPr>
        <p:style>
          <a:lnRef idx="2">
            <a:schemeClr val="accent1"/>
          </a:lnRef>
          <a:fillRef idx="1">
            <a:schemeClr val="lt1"/>
          </a:fillRef>
          <a:effectRef idx="0">
            <a:schemeClr val="accent1"/>
          </a:effectRef>
          <a:fontRef idx="minor">
            <a:schemeClr val="dk1"/>
          </a:fontRef>
        </p:style>
        <p:txBody>
          <a:bodyPr>
            <a:noAutofit/>
          </a:bodyPr>
          <a:lstStyle/>
          <a:p>
            <a:pPr algn="just"/>
            <a:r>
              <a:rPr lang="es-HN" sz="2400" dirty="0"/>
              <a:t>Es cualquier evento que tenga o puede tener como resultado la interrupción de los servicios suministrados por un sistema informático y/o posibles perdidas físicas , de activos o financieras. Es decir, se considera que un incidente es la materialización de una amenaza.</a:t>
            </a:r>
          </a:p>
        </p:txBody>
      </p:sp>
      <p:pic>
        <p:nvPicPr>
          <p:cNvPr id="5" name="Imagen 4">
            <a:extLst>
              <a:ext uri="{FF2B5EF4-FFF2-40B4-BE49-F238E27FC236}">
                <a16:creationId xmlns:a16="http://schemas.microsoft.com/office/drawing/2014/main" id="{1F767AFD-4AE7-4404-B23F-E9FB4FCB56F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70864" y="1624084"/>
            <a:ext cx="5952647" cy="3384645"/>
          </a:xfrm>
          <a:prstGeom prst="rect">
            <a:avLst/>
          </a:prstGeom>
        </p:spPr>
      </p:pic>
    </p:spTree>
    <p:extLst>
      <p:ext uri="{BB962C8B-B14F-4D97-AF65-F5344CB8AC3E}">
        <p14:creationId xmlns:p14="http://schemas.microsoft.com/office/powerpoint/2010/main" val="28751122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4AAB57-3699-4F7C-8246-4448FC8C2CDC}"/>
              </a:ext>
            </a:extLst>
          </p:cNvPr>
          <p:cNvSpPr>
            <a:spLocks noGrp="1"/>
          </p:cNvSpPr>
          <p:nvPr>
            <p:ph type="title"/>
          </p:nvPr>
        </p:nvSpPr>
        <p:spPr>
          <a:xfrm>
            <a:off x="919119" y="251336"/>
            <a:ext cx="10353761" cy="1326321"/>
          </a:xfrm>
        </p:spPr>
        <p:txBody>
          <a:bodyPr/>
          <a:lstStyle/>
          <a:p>
            <a:r>
              <a:rPr lang="es-HN" dirty="0"/>
              <a:t>Impactos</a:t>
            </a:r>
          </a:p>
        </p:txBody>
      </p:sp>
      <p:pic>
        <p:nvPicPr>
          <p:cNvPr id="5" name="Marcador de contenido 4">
            <a:extLst>
              <a:ext uri="{FF2B5EF4-FFF2-40B4-BE49-F238E27FC236}">
                <a16:creationId xmlns:a16="http://schemas.microsoft.com/office/drawing/2014/main" id="{14480C97-DFEE-4E22-AC85-068FAB3AC4B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8554" t="32398" r="22465" b="11845"/>
          <a:stretch/>
        </p:blipFill>
        <p:spPr>
          <a:xfrm>
            <a:off x="5227091" y="1675393"/>
            <a:ext cx="6728347" cy="37856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CuadroTexto 6">
            <a:extLst>
              <a:ext uri="{FF2B5EF4-FFF2-40B4-BE49-F238E27FC236}">
                <a16:creationId xmlns:a16="http://schemas.microsoft.com/office/drawing/2014/main" id="{AE61A9BC-5995-488C-BF72-05E5A878392B}"/>
              </a:ext>
            </a:extLst>
          </p:cNvPr>
          <p:cNvSpPr txBox="1"/>
          <p:nvPr/>
        </p:nvSpPr>
        <p:spPr>
          <a:xfrm>
            <a:off x="423080" y="1675393"/>
            <a:ext cx="4476465" cy="378565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HN" sz="2400" dirty="0"/>
              <a:t>Es la medición y valoración del daño que podría producir a la organización un incidente de seguridad.</a:t>
            </a:r>
          </a:p>
          <a:p>
            <a:pPr algn="just"/>
            <a:r>
              <a:rPr lang="es-HN" sz="2400" dirty="0"/>
              <a:t>Para valorar el impacto es necesario tener en cuenta tanto los daños tangibles como la estimación de los daños intangibles (incluida la información).</a:t>
            </a:r>
          </a:p>
        </p:txBody>
      </p:sp>
    </p:spTree>
    <p:extLst>
      <p:ext uri="{BB962C8B-B14F-4D97-AF65-F5344CB8AC3E}">
        <p14:creationId xmlns:p14="http://schemas.microsoft.com/office/powerpoint/2010/main" val="36627841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B6D748-2864-443B-83E0-138CE09EBA04}"/>
              </a:ext>
            </a:extLst>
          </p:cNvPr>
          <p:cNvSpPr>
            <a:spLocks noGrp="1"/>
          </p:cNvSpPr>
          <p:nvPr>
            <p:ph type="title"/>
          </p:nvPr>
        </p:nvSpPr>
        <p:spPr>
          <a:xfrm>
            <a:off x="913795" y="246994"/>
            <a:ext cx="10353761" cy="966952"/>
          </a:xfrm>
        </p:spPr>
        <p:txBody>
          <a:bodyPr/>
          <a:lstStyle/>
          <a:p>
            <a:r>
              <a:rPr lang="es-HN" dirty="0"/>
              <a:t>Riesgos</a:t>
            </a:r>
          </a:p>
        </p:txBody>
      </p:sp>
      <p:sp>
        <p:nvSpPr>
          <p:cNvPr id="3" name="Marcador de contenido 2">
            <a:extLst>
              <a:ext uri="{FF2B5EF4-FFF2-40B4-BE49-F238E27FC236}">
                <a16:creationId xmlns:a16="http://schemas.microsoft.com/office/drawing/2014/main" id="{248994C0-454F-4A79-94B4-68000ADC7B6B}"/>
              </a:ext>
            </a:extLst>
          </p:cNvPr>
          <p:cNvSpPr>
            <a:spLocks noGrp="1"/>
          </p:cNvSpPr>
          <p:nvPr>
            <p:ph idx="1"/>
          </p:nvPr>
        </p:nvSpPr>
        <p:spPr>
          <a:xfrm>
            <a:off x="472361" y="1581432"/>
            <a:ext cx="5502771" cy="4740540"/>
          </a:xfrm>
        </p:spPr>
        <p:txBody>
          <a:bodyPr>
            <a:normAutofit/>
          </a:bodyPr>
          <a:lstStyle/>
          <a:p>
            <a:pPr algn="just"/>
            <a:r>
              <a:rPr lang="es-HN" sz="2200" dirty="0"/>
              <a:t>Es la probabilidad de que una amenaza se materialice sobre una vulnerabilidad del sistema informático, causando un determinado impacto en la organización. El nivel de riesgo depende, por lo tanto, del análisis previo de vulnerabilidades del sistema, de las amenazas del posible impacto que estas puedan tener en el funcionamiento de la organización.</a:t>
            </a:r>
          </a:p>
        </p:txBody>
      </p:sp>
      <p:pic>
        <p:nvPicPr>
          <p:cNvPr id="5" name="Imagen 4">
            <a:extLst>
              <a:ext uri="{FF2B5EF4-FFF2-40B4-BE49-F238E27FC236}">
                <a16:creationId xmlns:a16="http://schemas.microsoft.com/office/drawing/2014/main" id="{01DC4BEF-B148-4EB8-A5ED-77CD7B5E8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3301" y="1790700"/>
            <a:ext cx="5196338" cy="26394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247762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E8BBD2-0A23-4187-8C94-555B535C0EB5}"/>
              </a:ext>
            </a:extLst>
          </p:cNvPr>
          <p:cNvSpPr>
            <a:spLocks noGrp="1"/>
          </p:cNvSpPr>
          <p:nvPr>
            <p:ph type="title"/>
          </p:nvPr>
        </p:nvSpPr>
        <p:spPr>
          <a:xfrm>
            <a:off x="914400" y="221057"/>
            <a:ext cx="10353761" cy="961358"/>
          </a:xfrm>
        </p:spPr>
        <p:txBody>
          <a:bodyPr/>
          <a:lstStyle/>
          <a:p>
            <a:r>
              <a:rPr lang="es-HN" dirty="0"/>
              <a:t>Metodología </a:t>
            </a:r>
            <a:r>
              <a:rPr lang="es-HN" dirty="0" err="1"/>
              <a:t>Magerit</a:t>
            </a:r>
            <a:endParaRPr lang="es-HN" dirty="0"/>
          </a:p>
        </p:txBody>
      </p:sp>
      <p:pic>
        <p:nvPicPr>
          <p:cNvPr id="5" name="Marcador de contenido 4">
            <a:extLst>
              <a:ext uri="{FF2B5EF4-FFF2-40B4-BE49-F238E27FC236}">
                <a16:creationId xmlns:a16="http://schemas.microsoft.com/office/drawing/2014/main" id="{7CB379DF-52CE-496F-8963-B379738FF8E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53505" y="2181235"/>
            <a:ext cx="5407025" cy="3043382"/>
          </a:xfrm>
          <a:prstGeom prst="rect">
            <a:avLst/>
          </a:prstGeom>
          <a:ln w="228600" cap="sq" cmpd="thickThin">
            <a:solidFill>
              <a:srgbClr val="000000"/>
            </a:solidFill>
            <a:prstDash val="solid"/>
            <a:miter lim="800000"/>
          </a:ln>
          <a:effectLst>
            <a:innerShdw blurRad="76200">
              <a:srgbClr val="000000"/>
            </a:innerShdw>
          </a:effectLst>
        </p:spPr>
      </p:pic>
      <p:sp>
        <p:nvSpPr>
          <p:cNvPr id="6" name="CuadroTexto 5">
            <a:extLst>
              <a:ext uri="{FF2B5EF4-FFF2-40B4-BE49-F238E27FC236}">
                <a16:creationId xmlns:a16="http://schemas.microsoft.com/office/drawing/2014/main" id="{B304B0FF-7260-45DA-B026-1985780BA474}"/>
              </a:ext>
            </a:extLst>
          </p:cNvPr>
          <p:cNvSpPr txBox="1"/>
          <p:nvPr/>
        </p:nvSpPr>
        <p:spPr>
          <a:xfrm>
            <a:off x="551793" y="1182414"/>
            <a:ext cx="5286704" cy="5509200"/>
          </a:xfrm>
          <a:prstGeom prst="rect">
            <a:avLst/>
          </a:prstGeom>
          <a:noFill/>
        </p:spPr>
        <p:txBody>
          <a:bodyPr wrap="square" rtlCol="0">
            <a:spAutoFit/>
          </a:bodyPr>
          <a:lstStyle/>
          <a:p>
            <a:pPr algn="just"/>
            <a:r>
              <a:rPr lang="es-HN" sz="2200" b="1" dirty="0"/>
              <a:t>Los objetivos de </a:t>
            </a:r>
            <a:r>
              <a:rPr lang="es-HN" sz="2200" b="1" dirty="0" err="1"/>
              <a:t>Magerit</a:t>
            </a:r>
            <a:r>
              <a:rPr lang="es-HN" sz="2200" b="1" dirty="0"/>
              <a:t> son:</a:t>
            </a:r>
          </a:p>
          <a:p>
            <a:pPr algn="just"/>
            <a:endParaRPr lang="es-HN" sz="2200" b="1" dirty="0"/>
          </a:p>
          <a:p>
            <a:pPr marL="285750" indent="-285750" algn="just">
              <a:buFont typeface="Arial" panose="020B0604020202020204" pitchFamily="34" charset="0"/>
              <a:buChar char="•"/>
            </a:pPr>
            <a:r>
              <a:rPr lang="es-HN" sz="2200" dirty="0"/>
              <a:t>Concienciar a los responsables de los sistemas de información  de la existencias de riesgos y de la necesidad de adoptar las medidas para limitar su impacto.</a:t>
            </a:r>
          </a:p>
          <a:p>
            <a:pPr marL="285750" indent="-285750" algn="just">
              <a:buFont typeface="Arial" panose="020B0604020202020204" pitchFamily="34" charset="0"/>
              <a:buChar char="•"/>
            </a:pPr>
            <a:r>
              <a:rPr lang="es-HN" sz="2200" dirty="0"/>
              <a:t>Ofrecer un método sistemático para analizar tales riesgos.</a:t>
            </a:r>
          </a:p>
          <a:p>
            <a:pPr marL="285750" indent="-285750" algn="just">
              <a:buFont typeface="Arial" panose="020B0604020202020204" pitchFamily="34" charset="0"/>
              <a:buChar char="•"/>
            </a:pPr>
            <a:r>
              <a:rPr lang="es-HN" sz="2200" dirty="0"/>
              <a:t>Planificar las medidas oportunas para mantener los riesgos identificados bajo control.</a:t>
            </a:r>
          </a:p>
          <a:p>
            <a:pPr marL="285750" indent="-285750" algn="just">
              <a:buFont typeface="Arial" panose="020B0604020202020204" pitchFamily="34" charset="0"/>
              <a:buChar char="•"/>
            </a:pPr>
            <a:r>
              <a:rPr lang="es-HN" sz="2200" dirty="0"/>
              <a:t>Facilitar todos los procesos de evaluación , auditoria, certificación o acreditación.</a:t>
            </a:r>
          </a:p>
          <a:p>
            <a:pPr algn="just"/>
            <a:endParaRPr lang="es-HN" sz="2200" dirty="0"/>
          </a:p>
        </p:txBody>
      </p:sp>
      <p:sp>
        <p:nvSpPr>
          <p:cNvPr id="3" name="CuadroTexto 2">
            <a:extLst>
              <a:ext uri="{FF2B5EF4-FFF2-40B4-BE49-F238E27FC236}">
                <a16:creationId xmlns:a16="http://schemas.microsoft.com/office/drawing/2014/main" id="{2D0FF6DA-9AF6-4947-B305-5D49B5879F31}"/>
              </a:ext>
            </a:extLst>
          </p:cNvPr>
          <p:cNvSpPr txBox="1"/>
          <p:nvPr/>
        </p:nvSpPr>
        <p:spPr>
          <a:xfrm>
            <a:off x="7221782" y="5600700"/>
            <a:ext cx="4538748"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HN" dirty="0">
                <a:hlinkClick r:id="rId4"/>
              </a:rPr>
              <a:t>https://protejete.wordpress.com/gdr_principal/matriz_riesgo/</a:t>
            </a:r>
            <a:endParaRPr lang="es-HN" dirty="0"/>
          </a:p>
          <a:p>
            <a:endParaRPr lang="es-HN" dirty="0"/>
          </a:p>
        </p:txBody>
      </p:sp>
      <p:sp>
        <p:nvSpPr>
          <p:cNvPr id="4" name="Flecha: a la derecha 3">
            <a:extLst>
              <a:ext uri="{FF2B5EF4-FFF2-40B4-BE49-F238E27FC236}">
                <a16:creationId xmlns:a16="http://schemas.microsoft.com/office/drawing/2014/main" id="{5436245B-16BE-419C-8C29-3D7BBC5A84EE}"/>
              </a:ext>
            </a:extLst>
          </p:cNvPr>
          <p:cNvSpPr/>
          <p:nvPr/>
        </p:nvSpPr>
        <p:spPr>
          <a:xfrm>
            <a:off x="6229350" y="5872163"/>
            <a:ext cx="857250" cy="51435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Tree>
    <p:extLst>
      <p:ext uri="{BB962C8B-B14F-4D97-AF65-F5344CB8AC3E}">
        <p14:creationId xmlns:p14="http://schemas.microsoft.com/office/powerpoint/2010/main" val="9448007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508392-821C-4E12-89FA-1B78300524AF}"/>
              </a:ext>
            </a:extLst>
          </p:cNvPr>
          <p:cNvSpPr>
            <a:spLocks noGrp="1"/>
          </p:cNvSpPr>
          <p:nvPr>
            <p:ph type="title"/>
          </p:nvPr>
        </p:nvSpPr>
        <p:spPr>
          <a:xfrm>
            <a:off x="913795" y="215462"/>
            <a:ext cx="10353761" cy="1326321"/>
          </a:xfrm>
        </p:spPr>
        <p:txBody>
          <a:bodyPr/>
          <a:lstStyle/>
          <a:p>
            <a:r>
              <a:rPr lang="es-HN" dirty="0"/>
              <a:t>Ejemplo de Evaluación de riesgo:</a:t>
            </a:r>
          </a:p>
        </p:txBody>
      </p:sp>
      <p:sp>
        <p:nvSpPr>
          <p:cNvPr id="3" name="Marcador de contenido 2">
            <a:extLst>
              <a:ext uri="{FF2B5EF4-FFF2-40B4-BE49-F238E27FC236}">
                <a16:creationId xmlns:a16="http://schemas.microsoft.com/office/drawing/2014/main" id="{EF1E91DE-C1F7-4855-8063-25CEF593E5FD}"/>
              </a:ext>
            </a:extLst>
          </p:cNvPr>
          <p:cNvSpPr>
            <a:spLocks noGrp="1"/>
          </p:cNvSpPr>
          <p:nvPr>
            <p:ph idx="1"/>
          </p:nvPr>
        </p:nvSpPr>
        <p:spPr>
          <a:xfrm>
            <a:off x="924444" y="1541783"/>
            <a:ext cx="10353762" cy="4890548"/>
          </a:xfrm>
        </p:spPr>
        <p:style>
          <a:lnRef idx="2">
            <a:schemeClr val="accent1"/>
          </a:lnRef>
          <a:fillRef idx="1">
            <a:schemeClr val="lt1"/>
          </a:fillRef>
          <a:effectRef idx="0">
            <a:schemeClr val="accent1"/>
          </a:effectRef>
          <a:fontRef idx="minor">
            <a:schemeClr val="dk1"/>
          </a:fontRef>
        </p:style>
        <p:txBody>
          <a:bodyPr>
            <a:noAutofit/>
          </a:bodyPr>
          <a:lstStyle/>
          <a:p>
            <a:r>
              <a:rPr lang="es-HN" sz="2100" dirty="0">
                <a:solidFill>
                  <a:schemeClr val="tx2">
                    <a:lumMod val="75000"/>
                  </a:schemeClr>
                </a:solidFill>
                <a:effectLst/>
              </a:rPr>
              <a:t>Activo:</a:t>
            </a:r>
            <a:r>
              <a:rPr lang="es-HN" sz="2100" dirty="0">
                <a:effectLst/>
              </a:rPr>
              <a:t> Servidor de ficheros de la organización</a:t>
            </a:r>
          </a:p>
          <a:p>
            <a:r>
              <a:rPr lang="es-HN" sz="2100" dirty="0">
                <a:solidFill>
                  <a:schemeClr val="tx2">
                    <a:lumMod val="75000"/>
                  </a:schemeClr>
                </a:solidFill>
                <a:effectLst/>
              </a:rPr>
              <a:t>Amenaza:</a:t>
            </a:r>
            <a:r>
              <a:rPr lang="es-HN" sz="2100" dirty="0">
                <a:effectLst/>
              </a:rPr>
              <a:t> Fallo hardware en un servidor, con una probabilidad de ocurrencia baja (una vez cada 5 años).</a:t>
            </a:r>
          </a:p>
          <a:p>
            <a:r>
              <a:rPr lang="es-HN" sz="2100" dirty="0">
                <a:solidFill>
                  <a:schemeClr val="tx2">
                    <a:lumMod val="75000"/>
                  </a:schemeClr>
                </a:solidFill>
                <a:effectLst/>
              </a:rPr>
              <a:t>Vulnerabilidad del sistema: </a:t>
            </a:r>
            <a:r>
              <a:rPr lang="es-HN" sz="2100" dirty="0">
                <a:effectLst/>
              </a:rPr>
              <a:t>alta, ya que no se dispone de un servidor alternativo ni de medidas redundantes. (como los discos Raid)</a:t>
            </a:r>
          </a:p>
          <a:p>
            <a:r>
              <a:rPr lang="es-HN" sz="2100" dirty="0">
                <a:solidFill>
                  <a:schemeClr val="tx2">
                    <a:lumMod val="75000"/>
                  </a:schemeClr>
                </a:solidFill>
                <a:effectLst/>
              </a:rPr>
              <a:t>Impacto: </a:t>
            </a:r>
            <a:r>
              <a:rPr lang="es-HN" sz="2100" dirty="0">
                <a:effectLst/>
              </a:rPr>
              <a:t>Indisponibilidad durante 24 horas del activo afectado (hasta que sea reparado por el servicio técnico) por lo que se puede considerar como un impacto de nivel alto.</a:t>
            </a:r>
          </a:p>
          <a:p>
            <a:r>
              <a:rPr lang="es-HN" sz="2100" dirty="0">
                <a:solidFill>
                  <a:schemeClr val="tx2">
                    <a:lumMod val="75000"/>
                  </a:schemeClr>
                </a:solidFill>
                <a:effectLst/>
              </a:rPr>
              <a:t>Nivel de riesgo:  </a:t>
            </a:r>
            <a:r>
              <a:rPr lang="es-HN" sz="2100" dirty="0">
                <a:effectLst/>
              </a:rPr>
              <a:t>Se obtiene a partir de las tablas de valoración que se hayan adoptado, teniendo en cuenta que la amenaza es baja, la vulnerabilidad es alta y el impacto es alto.</a:t>
            </a:r>
            <a:endParaRPr lang="es-HN" sz="2100" dirty="0">
              <a:solidFill>
                <a:schemeClr val="tx2">
                  <a:lumMod val="75000"/>
                </a:schemeClr>
              </a:solidFill>
              <a:effectLst/>
            </a:endParaRPr>
          </a:p>
          <a:p>
            <a:endParaRPr lang="es-HN" sz="2100" dirty="0">
              <a:effectLst/>
            </a:endParaRPr>
          </a:p>
        </p:txBody>
      </p:sp>
    </p:spTree>
    <p:extLst>
      <p:ext uri="{BB962C8B-B14F-4D97-AF65-F5344CB8AC3E}">
        <p14:creationId xmlns:p14="http://schemas.microsoft.com/office/powerpoint/2010/main" val="40599068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4EFE69-F2A0-40D8-A954-90F5D0E75363}"/>
              </a:ext>
            </a:extLst>
          </p:cNvPr>
          <p:cNvSpPr>
            <a:spLocks noGrp="1"/>
          </p:cNvSpPr>
          <p:nvPr>
            <p:ph type="title"/>
          </p:nvPr>
        </p:nvSpPr>
        <p:spPr/>
        <p:txBody>
          <a:bodyPr/>
          <a:lstStyle/>
          <a:p>
            <a:r>
              <a:rPr lang="es-HN" dirty="0"/>
              <a:t>Tabla para la evaluación de riesgos</a:t>
            </a:r>
          </a:p>
        </p:txBody>
      </p:sp>
      <p:graphicFrame>
        <p:nvGraphicFramePr>
          <p:cNvPr id="4" name="Tabla 4">
            <a:extLst>
              <a:ext uri="{FF2B5EF4-FFF2-40B4-BE49-F238E27FC236}">
                <a16:creationId xmlns:a16="http://schemas.microsoft.com/office/drawing/2014/main" id="{F28DCCFB-BF93-42D7-BDF9-17081115D27E}"/>
              </a:ext>
            </a:extLst>
          </p:cNvPr>
          <p:cNvGraphicFramePr>
            <a:graphicFrameLocks noGrp="1"/>
          </p:cNvGraphicFramePr>
          <p:nvPr>
            <p:ph idx="1"/>
            <p:extLst>
              <p:ext uri="{D42A27DB-BD31-4B8C-83A1-F6EECF244321}">
                <p14:modId xmlns:p14="http://schemas.microsoft.com/office/powerpoint/2010/main" val="3957686806"/>
              </p:ext>
            </p:extLst>
          </p:nvPr>
        </p:nvGraphicFramePr>
        <p:xfrm>
          <a:off x="425669" y="2077811"/>
          <a:ext cx="11167170" cy="3708133"/>
        </p:xfrm>
        <a:graphic>
          <a:graphicData uri="http://schemas.openxmlformats.org/drawingml/2006/table">
            <a:tbl>
              <a:tblPr firstRow="1" bandRow="1">
                <a:tableStyleId>{073A0DAA-6AF3-43AB-8588-CEC1D06C72B9}</a:tableStyleId>
              </a:tblPr>
              <a:tblGrid>
                <a:gridCol w="1354636">
                  <a:extLst>
                    <a:ext uri="{9D8B030D-6E8A-4147-A177-3AD203B41FA5}">
                      <a16:colId xmlns:a16="http://schemas.microsoft.com/office/drawing/2014/main" val="2701529740"/>
                    </a:ext>
                  </a:extLst>
                </a:gridCol>
                <a:gridCol w="1842092">
                  <a:extLst>
                    <a:ext uri="{9D8B030D-6E8A-4147-A177-3AD203B41FA5}">
                      <a16:colId xmlns:a16="http://schemas.microsoft.com/office/drawing/2014/main" val="1440068410"/>
                    </a:ext>
                  </a:extLst>
                </a:gridCol>
                <a:gridCol w="1620149">
                  <a:extLst>
                    <a:ext uri="{9D8B030D-6E8A-4147-A177-3AD203B41FA5}">
                      <a16:colId xmlns:a16="http://schemas.microsoft.com/office/drawing/2014/main" val="854447551"/>
                    </a:ext>
                  </a:extLst>
                </a:gridCol>
                <a:gridCol w="1800648">
                  <a:extLst>
                    <a:ext uri="{9D8B030D-6E8A-4147-A177-3AD203B41FA5}">
                      <a16:colId xmlns:a16="http://schemas.microsoft.com/office/drawing/2014/main" val="285953193"/>
                    </a:ext>
                  </a:extLst>
                </a:gridCol>
                <a:gridCol w="1701980">
                  <a:extLst>
                    <a:ext uri="{9D8B030D-6E8A-4147-A177-3AD203B41FA5}">
                      <a16:colId xmlns:a16="http://schemas.microsoft.com/office/drawing/2014/main" val="1207363028"/>
                    </a:ext>
                  </a:extLst>
                </a:gridCol>
                <a:gridCol w="1480785">
                  <a:extLst>
                    <a:ext uri="{9D8B030D-6E8A-4147-A177-3AD203B41FA5}">
                      <a16:colId xmlns:a16="http://schemas.microsoft.com/office/drawing/2014/main" val="3305637587"/>
                    </a:ext>
                  </a:extLst>
                </a:gridCol>
                <a:gridCol w="1366880">
                  <a:extLst>
                    <a:ext uri="{9D8B030D-6E8A-4147-A177-3AD203B41FA5}">
                      <a16:colId xmlns:a16="http://schemas.microsoft.com/office/drawing/2014/main" val="4088484346"/>
                    </a:ext>
                  </a:extLst>
                </a:gridCol>
              </a:tblGrid>
              <a:tr h="1192129">
                <a:tc>
                  <a:txBody>
                    <a:bodyPr/>
                    <a:lstStyle/>
                    <a:p>
                      <a:pPr algn="ctr"/>
                      <a:endParaRPr lang="es-HN" sz="1400" dirty="0"/>
                    </a:p>
                  </a:txBody>
                  <a:tcPr anchor="ctr"/>
                </a:tc>
                <a:tc>
                  <a:txBody>
                    <a:bodyPr/>
                    <a:lstStyle/>
                    <a:p>
                      <a:pPr algn="ctr"/>
                      <a:r>
                        <a:rPr lang="es-HN" sz="1400" dirty="0"/>
                        <a:t>Importancia para la organización (factor de ponderación)</a:t>
                      </a:r>
                    </a:p>
                  </a:txBody>
                  <a:tcPr anchor="ctr"/>
                </a:tc>
                <a:tc>
                  <a:txBody>
                    <a:bodyPr/>
                    <a:lstStyle/>
                    <a:p>
                      <a:pPr algn="ctr"/>
                      <a:r>
                        <a:rPr lang="es-HN" sz="1400" dirty="0"/>
                        <a:t>Identificación de una amenaza</a:t>
                      </a:r>
                    </a:p>
                  </a:txBody>
                  <a:tcPr anchor="ctr"/>
                </a:tc>
                <a:tc>
                  <a:txBody>
                    <a:bodyPr/>
                    <a:lstStyle/>
                    <a:p>
                      <a:pPr algn="ctr"/>
                      <a:r>
                        <a:rPr lang="es-HN" sz="1400" dirty="0"/>
                        <a:t>Probabilidad de materialización de una amenaza</a:t>
                      </a:r>
                    </a:p>
                  </a:txBody>
                  <a:tcPr anchor="ctr"/>
                </a:tc>
                <a:tc>
                  <a:txBody>
                    <a:bodyPr/>
                    <a:lstStyle/>
                    <a:p>
                      <a:pPr algn="ctr"/>
                      <a:r>
                        <a:rPr lang="es-HN" sz="1400" dirty="0"/>
                        <a:t>Vulnerabilidad del sistema ante esta amenaza</a:t>
                      </a:r>
                    </a:p>
                  </a:txBody>
                  <a:tcPr anchor="ctr"/>
                </a:tc>
                <a:tc>
                  <a:txBody>
                    <a:bodyPr/>
                    <a:lstStyle/>
                    <a:p>
                      <a:pPr algn="ctr"/>
                      <a:r>
                        <a:rPr lang="es-HN" sz="1400" dirty="0"/>
                        <a:t>Evaluación del impacto (económico)</a:t>
                      </a:r>
                    </a:p>
                  </a:txBody>
                  <a:tcPr anchor="ctr"/>
                </a:tc>
                <a:tc>
                  <a:txBody>
                    <a:bodyPr/>
                    <a:lstStyle/>
                    <a:p>
                      <a:pPr algn="ctr"/>
                      <a:r>
                        <a:rPr lang="es-HN" sz="1400" dirty="0"/>
                        <a:t>Evaluación del riesgo</a:t>
                      </a:r>
                    </a:p>
                  </a:txBody>
                  <a:tcPr anchor="ctr"/>
                </a:tc>
                <a:extLst>
                  <a:ext uri="{0D108BD9-81ED-4DB2-BD59-A6C34878D82A}">
                    <a16:rowId xmlns:a16="http://schemas.microsoft.com/office/drawing/2014/main" val="3540909386"/>
                  </a:ext>
                </a:extLst>
              </a:tr>
              <a:tr h="419334">
                <a:tc>
                  <a:txBody>
                    <a:bodyPr/>
                    <a:lstStyle/>
                    <a:p>
                      <a:r>
                        <a:rPr lang="es-HN" dirty="0"/>
                        <a:t>Recurso 1</a:t>
                      </a:r>
                    </a:p>
                  </a:txBody>
                  <a:tcPr/>
                </a:tc>
                <a:tc>
                  <a:txBody>
                    <a:bodyPr/>
                    <a:lstStyle/>
                    <a:p>
                      <a:pPr algn="ctr"/>
                      <a:r>
                        <a:rPr lang="es-HN" dirty="0"/>
                        <a:t>8</a:t>
                      </a:r>
                    </a:p>
                  </a:txBody>
                  <a:tcPr/>
                </a:tc>
                <a:tc>
                  <a:txBody>
                    <a:bodyPr/>
                    <a:lstStyle/>
                    <a:p>
                      <a:r>
                        <a:rPr lang="es-HN" dirty="0"/>
                        <a:t>Amenaza X</a:t>
                      </a:r>
                    </a:p>
                  </a:txBody>
                  <a:tcPr/>
                </a:tc>
                <a:tc>
                  <a:txBody>
                    <a:bodyPr/>
                    <a:lstStyle/>
                    <a:p>
                      <a:pPr algn="ctr"/>
                      <a:r>
                        <a:rPr lang="es-HN" dirty="0"/>
                        <a:t>20%</a:t>
                      </a:r>
                    </a:p>
                  </a:txBody>
                  <a:tcPr/>
                </a:tc>
                <a:tc>
                  <a:txBody>
                    <a:bodyPr/>
                    <a:lstStyle/>
                    <a:p>
                      <a:pPr algn="ctr"/>
                      <a:r>
                        <a:rPr lang="es-HN" dirty="0"/>
                        <a:t>50%</a:t>
                      </a:r>
                    </a:p>
                  </a:txBody>
                  <a:tcPr/>
                </a:tc>
                <a:tc>
                  <a:txBody>
                    <a:bodyPr/>
                    <a:lstStyle/>
                    <a:p>
                      <a:pPr algn="ctr"/>
                      <a:r>
                        <a:rPr lang="es-HN" dirty="0"/>
                        <a:t>100.00</a:t>
                      </a:r>
                    </a:p>
                  </a:txBody>
                  <a:tcPr/>
                </a:tc>
                <a:tc>
                  <a:txBody>
                    <a:bodyPr/>
                    <a:lstStyle/>
                    <a:p>
                      <a:pPr algn="ctr"/>
                      <a:r>
                        <a:rPr lang="es-HN" dirty="0"/>
                        <a:t>  80.00</a:t>
                      </a:r>
                    </a:p>
                  </a:txBody>
                  <a:tcPr/>
                </a:tc>
                <a:extLst>
                  <a:ext uri="{0D108BD9-81ED-4DB2-BD59-A6C34878D82A}">
                    <a16:rowId xmlns:a16="http://schemas.microsoft.com/office/drawing/2014/main" val="1540478479"/>
                  </a:ext>
                </a:extLst>
              </a:tr>
              <a:tr h="419334">
                <a:tc>
                  <a:txBody>
                    <a:bodyPr/>
                    <a:lstStyle/>
                    <a:p>
                      <a:r>
                        <a:rPr lang="es-HN" dirty="0"/>
                        <a:t>Recurso 2</a:t>
                      </a:r>
                    </a:p>
                  </a:txBody>
                  <a:tcPr/>
                </a:tc>
                <a:tc>
                  <a:txBody>
                    <a:bodyPr/>
                    <a:lstStyle/>
                    <a:p>
                      <a:pPr algn="ctr"/>
                      <a:r>
                        <a:rPr lang="es-HN" dirty="0"/>
                        <a:t>6</a:t>
                      </a:r>
                    </a:p>
                  </a:txBody>
                  <a:tcPr/>
                </a:tc>
                <a:tc>
                  <a:txBody>
                    <a:bodyPr/>
                    <a:lstStyle/>
                    <a:p>
                      <a:r>
                        <a:rPr lang="es-HN" dirty="0"/>
                        <a:t>Amenaza y</a:t>
                      </a:r>
                    </a:p>
                  </a:txBody>
                  <a:tcPr/>
                </a:tc>
                <a:tc>
                  <a:txBody>
                    <a:bodyPr/>
                    <a:lstStyle/>
                    <a:p>
                      <a:pPr algn="ctr"/>
                      <a:r>
                        <a:rPr lang="es-HN" dirty="0"/>
                        <a:t>30%</a:t>
                      </a:r>
                    </a:p>
                  </a:txBody>
                  <a:tcPr/>
                </a:tc>
                <a:tc>
                  <a:txBody>
                    <a:bodyPr/>
                    <a:lstStyle/>
                    <a:p>
                      <a:pPr algn="ctr"/>
                      <a:r>
                        <a:rPr lang="es-HN" dirty="0"/>
                        <a:t>40%</a:t>
                      </a:r>
                    </a:p>
                  </a:txBody>
                  <a:tcPr/>
                </a:tc>
                <a:tc>
                  <a:txBody>
                    <a:bodyPr/>
                    <a:lstStyle/>
                    <a:p>
                      <a:pPr algn="ctr"/>
                      <a:r>
                        <a:rPr lang="es-HN" dirty="0"/>
                        <a:t>200.00</a:t>
                      </a:r>
                    </a:p>
                  </a:txBody>
                  <a:tcPr/>
                </a:tc>
                <a:tc>
                  <a:txBody>
                    <a:bodyPr/>
                    <a:lstStyle/>
                    <a:p>
                      <a:pPr algn="ctr"/>
                      <a:r>
                        <a:rPr lang="es-HN" dirty="0"/>
                        <a:t>180.00</a:t>
                      </a:r>
                    </a:p>
                  </a:txBody>
                  <a:tcPr/>
                </a:tc>
                <a:extLst>
                  <a:ext uri="{0D108BD9-81ED-4DB2-BD59-A6C34878D82A}">
                    <a16:rowId xmlns:a16="http://schemas.microsoft.com/office/drawing/2014/main" val="982753523"/>
                  </a:ext>
                </a:extLst>
              </a:tr>
              <a:tr h="419334">
                <a:tc>
                  <a:txBody>
                    <a:bodyPr/>
                    <a:lstStyle/>
                    <a:p>
                      <a:endParaRPr lang="es-HN"/>
                    </a:p>
                  </a:txBody>
                  <a:tcPr/>
                </a:tc>
                <a:tc>
                  <a:txBody>
                    <a:bodyPr/>
                    <a:lstStyle/>
                    <a:p>
                      <a:endParaRPr lang="es-HN"/>
                    </a:p>
                  </a:txBody>
                  <a:tcPr/>
                </a:tc>
                <a:tc>
                  <a:txBody>
                    <a:bodyPr/>
                    <a:lstStyle/>
                    <a:p>
                      <a:endParaRPr lang="es-HN"/>
                    </a:p>
                  </a:txBody>
                  <a:tcPr/>
                </a:tc>
                <a:tc>
                  <a:txBody>
                    <a:bodyPr/>
                    <a:lstStyle/>
                    <a:p>
                      <a:endParaRPr lang="es-HN"/>
                    </a:p>
                  </a:txBody>
                  <a:tcPr/>
                </a:tc>
                <a:tc>
                  <a:txBody>
                    <a:bodyPr/>
                    <a:lstStyle/>
                    <a:p>
                      <a:endParaRPr lang="es-HN"/>
                    </a:p>
                  </a:txBody>
                  <a:tcPr/>
                </a:tc>
                <a:tc>
                  <a:txBody>
                    <a:bodyPr/>
                    <a:lstStyle/>
                    <a:p>
                      <a:endParaRPr lang="es-HN"/>
                    </a:p>
                  </a:txBody>
                  <a:tcPr/>
                </a:tc>
                <a:tc>
                  <a:txBody>
                    <a:bodyPr/>
                    <a:lstStyle/>
                    <a:p>
                      <a:pPr algn="ctr"/>
                      <a:endParaRPr lang="es-HN" dirty="0"/>
                    </a:p>
                  </a:txBody>
                  <a:tcPr/>
                </a:tc>
                <a:extLst>
                  <a:ext uri="{0D108BD9-81ED-4DB2-BD59-A6C34878D82A}">
                    <a16:rowId xmlns:a16="http://schemas.microsoft.com/office/drawing/2014/main" val="2343933309"/>
                  </a:ext>
                </a:extLst>
              </a:tr>
              <a:tr h="419334">
                <a:tc>
                  <a:txBody>
                    <a:bodyPr/>
                    <a:lstStyle/>
                    <a:p>
                      <a:endParaRPr lang="es-HN"/>
                    </a:p>
                  </a:txBody>
                  <a:tcPr/>
                </a:tc>
                <a:tc>
                  <a:txBody>
                    <a:bodyPr/>
                    <a:lstStyle/>
                    <a:p>
                      <a:endParaRPr lang="es-HN"/>
                    </a:p>
                  </a:txBody>
                  <a:tcPr/>
                </a:tc>
                <a:tc>
                  <a:txBody>
                    <a:bodyPr/>
                    <a:lstStyle/>
                    <a:p>
                      <a:endParaRPr lang="es-HN"/>
                    </a:p>
                  </a:txBody>
                  <a:tcPr/>
                </a:tc>
                <a:tc>
                  <a:txBody>
                    <a:bodyPr/>
                    <a:lstStyle/>
                    <a:p>
                      <a:endParaRPr lang="es-HN"/>
                    </a:p>
                  </a:txBody>
                  <a:tcPr/>
                </a:tc>
                <a:tc>
                  <a:txBody>
                    <a:bodyPr/>
                    <a:lstStyle/>
                    <a:p>
                      <a:endParaRPr lang="es-HN"/>
                    </a:p>
                  </a:txBody>
                  <a:tcPr/>
                </a:tc>
                <a:tc>
                  <a:txBody>
                    <a:bodyPr/>
                    <a:lstStyle/>
                    <a:p>
                      <a:endParaRPr lang="es-HN"/>
                    </a:p>
                  </a:txBody>
                  <a:tcPr/>
                </a:tc>
                <a:tc>
                  <a:txBody>
                    <a:bodyPr/>
                    <a:lstStyle/>
                    <a:p>
                      <a:endParaRPr lang="es-HN"/>
                    </a:p>
                  </a:txBody>
                  <a:tcPr/>
                </a:tc>
                <a:extLst>
                  <a:ext uri="{0D108BD9-81ED-4DB2-BD59-A6C34878D82A}">
                    <a16:rowId xmlns:a16="http://schemas.microsoft.com/office/drawing/2014/main" val="1109541242"/>
                  </a:ext>
                </a:extLst>
              </a:tr>
              <a:tr h="419334">
                <a:tc>
                  <a:txBody>
                    <a:bodyPr/>
                    <a:lstStyle/>
                    <a:p>
                      <a:endParaRPr lang="es-HN"/>
                    </a:p>
                  </a:txBody>
                  <a:tcPr/>
                </a:tc>
                <a:tc>
                  <a:txBody>
                    <a:bodyPr/>
                    <a:lstStyle/>
                    <a:p>
                      <a:endParaRPr lang="es-HN"/>
                    </a:p>
                  </a:txBody>
                  <a:tcPr/>
                </a:tc>
                <a:tc>
                  <a:txBody>
                    <a:bodyPr/>
                    <a:lstStyle/>
                    <a:p>
                      <a:endParaRPr lang="es-HN"/>
                    </a:p>
                  </a:txBody>
                  <a:tcPr/>
                </a:tc>
                <a:tc>
                  <a:txBody>
                    <a:bodyPr/>
                    <a:lstStyle/>
                    <a:p>
                      <a:endParaRPr lang="es-HN"/>
                    </a:p>
                  </a:txBody>
                  <a:tcPr/>
                </a:tc>
                <a:tc>
                  <a:txBody>
                    <a:bodyPr/>
                    <a:lstStyle/>
                    <a:p>
                      <a:endParaRPr lang="es-HN"/>
                    </a:p>
                  </a:txBody>
                  <a:tcPr/>
                </a:tc>
                <a:tc>
                  <a:txBody>
                    <a:bodyPr/>
                    <a:lstStyle/>
                    <a:p>
                      <a:endParaRPr lang="es-HN"/>
                    </a:p>
                  </a:txBody>
                  <a:tcPr/>
                </a:tc>
                <a:tc>
                  <a:txBody>
                    <a:bodyPr/>
                    <a:lstStyle/>
                    <a:p>
                      <a:endParaRPr lang="es-HN"/>
                    </a:p>
                  </a:txBody>
                  <a:tcPr/>
                </a:tc>
                <a:extLst>
                  <a:ext uri="{0D108BD9-81ED-4DB2-BD59-A6C34878D82A}">
                    <a16:rowId xmlns:a16="http://schemas.microsoft.com/office/drawing/2014/main" val="341918454"/>
                  </a:ext>
                </a:extLst>
              </a:tr>
              <a:tr h="419334">
                <a:tc>
                  <a:txBody>
                    <a:bodyPr/>
                    <a:lstStyle/>
                    <a:p>
                      <a:endParaRPr lang="es-HN"/>
                    </a:p>
                  </a:txBody>
                  <a:tcPr/>
                </a:tc>
                <a:tc>
                  <a:txBody>
                    <a:bodyPr/>
                    <a:lstStyle/>
                    <a:p>
                      <a:endParaRPr lang="es-HN"/>
                    </a:p>
                  </a:txBody>
                  <a:tcPr/>
                </a:tc>
                <a:tc>
                  <a:txBody>
                    <a:bodyPr/>
                    <a:lstStyle/>
                    <a:p>
                      <a:endParaRPr lang="es-HN"/>
                    </a:p>
                  </a:txBody>
                  <a:tcPr/>
                </a:tc>
                <a:tc>
                  <a:txBody>
                    <a:bodyPr/>
                    <a:lstStyle/>
                    <a:p>
                      <a:endParaRPr lang="es-HN"/>
                    </a:p>
                  </a:txBody>
                  <a:tcPr/>
                </a:tc>
                <a:tc>
                  <a:txBody>
                    <a:bodyPr/>
                    <a:lstStyle/>
                    <a:p>
                      <a:endParaRPr lang="es-HN"/>
                    </a:p>
                  </a:txBody>
                  <a:tcPr/>
                </a:tc>
                <a:tc>
                  <a:txBody>
                    <a:bodyPr/>
                    <a:lstStyle/>
                    <a:p>
                      <a:endParaRPr lang="es-HN" dirty="0"/>
                    </a:p>
                  </a:txBody>
                  <a:tcPr/>
                </a:tc>
                <a:tc>
                  <a:txBody>
                    <a:bodyPr/>
                    <a:lstStyle/>
                    <a:p>
                      <a:endParaRPr lang="es-HN" dirty="0"/>
                    </a:p>
                  </a:txBody>
                  <a:tcPr/>
                </a:tc>
                <a:extLst>
                  <a:ext uri="{0D108BD9-81ED-4DB2-BD59-A6C34878D82A}">
                    <a16:rowId xmlns:a16="http://schemas.microsoft.com/office/drawing/2014/main" val="3356087614"/>
                  </a:ext>
                </a:extLst>
              </a:tr>
            </a:tbl>
          </a:graphicData>
        </a:graphic>
      </p:graphicFrame>
    </p:spTree>
    <p:extLst>
      <p:ext uri="{BB962C8B-B14F-4D97-AF65-F5344CB8AC3E}">
        <p14:creationId xmlns:p14="http://schemas.microsoft.com/office/powerpoint/2010/main" val="13388818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722E86-FAE6-4083-8BD7-565F0937438E}"/>
              </a:ext>
            </a:extLst>
          </p:cNvPr>
          <p:cNvSpPr>
            <a:spLocks noGrp="1"/>
          </p:cNvSpPr>
          <p:nvPr>
            <p:ph type="title"/>
          </p:nvPr>
        </p:nvSpPr>
        <p:spPr/>
        <p:txBody>
          <a:bodyPr/>
          <a:lstStyle/>
          <a:p>
            <a:r>
              <a:rPr lang="es-HN" dirty="0"/>
              <a:t>Defensas, salvaguardas o medidas de seguridad</a:t>
            </a:r>
          </a:p>
        </p:txBody>
      </p:sp>
      <p:sp>
        <p:nvSpPr>
          <p:cNvPr id="3" name="Marcador de contenido 2">
            <a:extLst>
              <a:ext uri="{FF2B5EF4-FFF2-40B4-BE49-F238E27FC236}">
                <a16:creationId xmlns:a16="http://schemas.microsoft.com/office/drawing/2014/main" id="{CFA879EE-DE95-4EF3-AF25-D7756280A1A9}"/>
              </a:ext>
            </a:extLst>
          </p:cNvPr>
          <p:cNvSpPr>
            <a:spLocks noGrp="1"/>
          </p:cNvSpPr>
          <p:nvPr>
            <p:ph idx="1"/>
          </p:nvPr>
        </p:nvSpPr>
        <p:spPr>
          <a:xfrm>
            <a:off x="503891" y="2190657"/>
            <a:ext cx="4919446" cy="3695136"/>
          </a:xfrm>
        </p:spPr>
        <p:txBody>
          <a:bodyPr>
            <a:normAutofit/>
          </a:bodyPr>
          <a:lstStyle/>
          <a:p>
            <a:pPr algn="just"/>
            <a:r>
              <a:rPr lang="es-HN" sz="2400" dirty="0"/>
              <a:t>Es cualquier medio empleado para eliminar o reducir un riesgo. Su objetivo es reducir las vulnerabilidades de los activos, la probabilidad de ocurrencia de las amenazas y/o el nivel de impacto en la organización.</a:t>
            </a:r>
          </a:p>
        </p:txBody>
      </p:sp>
      <p:sp>
        <p:nvSpPr>
          <p:cNvPr id="4" name="CuadroTexto 3">
            <a:extLst>
              <a:ext uri="{FF2B5EF4-FFF2-40B4-BE49-F238E27FC236}">
                <a16:creationId xmlns:a16="http://schemas.microsoft.com/office/drawing/2014/main" id="{72FEF495-DA65-4681-9293-6C4FC2D2A5B9}"/>
              </a:ext>
            </a:extLst>
          </p:cNvPr>
          <p:cNvSpPr txBox="1"/>
          <p:nvPr/>
        </p:nvSpPr>
        <p:spPr>
          <a:xfrm>
            <a:off x="6574221" y="2190657"/>
            <a:ext cx="5113888" cy="397031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HN" sz="2100" b="1" dirty="0"/>
              <a:t>Medida de seguridad activa:</a:t>
            </a:r>
          </a:p>
          <a:p>
            <a:r>
              <a:rPr lang="es-HN" sz="2100" dirty="0"/>
              <a:t>Es cualquier medida utilizada para anular o reducir el riesgo de una amenaza.</a:t>
            </a:r>
          </a:p>
          <a:p>
            <a:r>
              <a:rPr lang="es-HN" sz="2100" dirty="0"/>
              <a:t>(medidas de prevención y medidas de detección)</a:t>
            </a:r>
          </a:p>
          <a:p>
            <a:r>
              <a:rPr lang="es-HN" sz="2100" b="1" dirty="0"/>
              <a:t>Medida de seguridad pasiva</a:t>
            </a:r>
            <a:r>
              <a:rPr lang="es-HN" sz="2100" dirty="0"/>
              <a:t>: es cualquier medida empleada para reducir el impacto cuando se produzca un incidente de seguridad (medidas de corrección)</a:t>
            </a:r>
          </a:p>
          <a:p>
            <a:endParaRPr lang="es-HN" sz="2100" dirty="0"/>
          </a:p>
        </p:txBody>
      </p:sp>
    </p:spTree>
    <p:extLst>
      <p:ext uri="{BB962C8B-B14F-4D97-AF65-F5344CB8AC3E}">
        <p14:creationId xmlns:p14="http://schemas.microsoft.com/office/powerpoint/2010/main" val="25149701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F6A4CC-FAD9-430C-9920-475621FFC323}"/>
              </a:ext>
            </a:extLst>
          </p:cNvPr>
          <p:cNvSpPr>
            <a:spLocks noGrp="1"/>
          </p:cNvSpPr>
          <p:nvPr>
            <p:ph type="title"/>
          </p:nvPr>
        </p:nvSpPr>
        <p:spPr>
          <a:xfrm>
            <a:off x="913794" y="337930"/>
            <a:ext cx="10353761" cy="1326321"/>
          </a:xfrm>
        </p:spPr>
        <p:txBody>
          <a:bodyPr/>
          <a:lstStyle/>
          <a:p>
            <a:r>
              <a:rPr lang="es-HN" dirty="0"/>
              <a:t>Aspectos de la seguridad informática:</a:t>
            </a:r>
          </a:p>
        </p:txBody>
      </p:sp>
      <p:sp>
        <p:nvSpPr>
          <p:cNvPr id="3" name="Marcador de contenido 2">
            <a:extLst>
              <a:ext uri="{FF2B5EF4-FFF2-40B4-BE49-F238E27FC236}">
                <a16:creationId xmlns:a16="http://schemas.microsoft.com/office/drawing/2014/main" id="{9BF5CC8C-3E26-4843-95C1-F41C398DD672}"/>
              </a:ext>
            </a:extLst>
          </p:cNvPr>
          <p:cNvSpPr>
            <a:spLocks noGrp="1"/>
          </p:cNvSpPr>
          <p:nvPr>
            <p:ph idx="1"/>
          </p:nvPr>
        </p:nvSpPr>
        <p:spPr>
          <a:xfrm>
            <a:off x="913794" y="1664251"/>
            <a:ext cx="10522831" cy="4948584"/>
          </a:xfrm>
        </p:spPr>
        <p:txBody>
          <a:bodyPr>
            <a:normAutofit/>
          </a:bodyPr>
          <a:lstStyle/>
          <a:p>
            <a:r>
              <a:rPr lang="es-HN" sz="2200" dirty="0"/>
              <a:t>Cumplimiento de las regulaciones legales aplicables a cada sector o tipo de organización, dependiendo del marco legal de cada país.</a:t>
            </a:r>
          </a:p>
          <a:p>
            <a:r>
              <a:rPr lang="es-HN" sz="2200" dirty="0"/>
              <a:t>Control en el acceso a los servicios ofrecidos y la información guardada por un sistema informático.</a:t>
            </a:r>
          </a:p>
          <a:p>
            <a:r>
              <a:rPr lang="es-HN" sz="2200" dirty="0"/>
              <a:t>Control en el acceso y utilización de ficheros protegidos por la ley: contenidos digitales con derechos de autor, ficheros con datos de carácter personal, </a:t>
            </a:r>
            <a:r>
              <a:rPr lang="es-HN" sz="2200" dirty="0" err="1"/>
              <a:t>etc</a:t>
            </a:r>
            <a:r>
              <a:rPr lang="es-HN" sz="2200" dirty="0"/>
              <a:t>…</a:t>
            </a:r>
          </a:p>
          <a:p>
            <a:r>
              <a:rPr lang="es-HN" sz="2200" dirty="0"/>
              <a:t>Identificación de los autores de la información o de los mensajes.</a:t>
            </a:r>
          </a:p>
          <a:p>
            <a:r>
              <a:rPr lang="es-HN" sz="2200" dirty="0"/>
              <a:t>Registro del uso de los servicios de un sistema informático, etc..</a:t>
            </a:r>
          </a:p>
        </p:txBody>
      </p:sp>
    </p:spTree>
    <p:extLst>
      <p:ext uri="{BB962C8B-B14F-4D97-AF65-F5344CB8AC3E}">
        <p14:creationId xmlns:p14="http://schemas.microsoft.com/office/powerpoint/2010/main" val="291724602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B95298-82A0-4D3B-8CEA-DEBC62527C7B}"/>
              </a:ext>
            </a:extLst>
          </p:cNvPr>
          <p:cNvSpPr>
            <a:spLocks noGrp="1"/>
          </p:cNvSpPr>
          <p:nvPr>
            <p:ph type="title"/>
          </p:nvPr>
        </p:nvSpPr>
        <p:spPr>
          <a:xfrm>
            <a:off x="913795" y="203201"/>
            <a:ext cx="10353761" cy="995680"/>
          </a:xfrm>
        </p:spPr>
        <p:txBody>
          <a:bodyPr/>
          <a:lstStyle/>
          <a:p>
            <a:r>
              <a:rPr lang="es-HN" dirty="0"/>
              <a:t>Ejemplos:</a:t>
            </a:r>
          </a:p>
        </p:txBody>
      </p:sp>
      <p:sp>
        <p:nvSpPr>
          <p:cNvPr id="3" name="Marcador de contenido 2">
            <a:extLst>
              <a:ext uri="{FF2B5EF4-FFF2-40B4-BE49-F238E27FC236}">
                <a16:creationId xmlns:a16="http://schemas.microsoft.com/office/drawing/2014/main" id="{7103CA23-F295-4BB4-B947-3EC7D6D5787B}"/>
              </a:ext>
            </a:extLst>
          </p:cNvPr>
          <p:cNvSpPr>
            <a:spLocks noGrp="1"/>
          </p:cNvSpPr>
          <p:nvPr>
            <p:ph idx="1"/>
          </p:nvPr>
        </p:nvSpPr>
        <p:spPr>
          <a:xfrm>
            <a:off x="913795" y="1198881"/>
            <a:ext cx="10353762" cy="5455918"/>
          </a:xfrm>
        </p:spPr>
        <p:style>
          <a:lnRef idx="2">
            <a:schemeClr val="accent1"/>
          </a:lnRef>
          <a:fillRef idx="1">
            <a:schemeClr val="lt1"/>
          </a:fillRef>
          <a:effectRef idx="0">
            <a:schemeClr val="accent1"/>
          </a:effectRef>
          <a:fontRef idx="minor">
            <a:schemeClr val="dk1"/>
          </a:fontRef>
        </p:style>
        <p:txBody>
          <a:bodyPr>
            <a:noAutofit/>
          </a:bodyPr>
          <a:lstStyle/>
          <a:p>
            <a:r>
              <a:rPr lang="es-HN" sz="2200" b="1" dirty="0">
                <a:effectLst/>
              </a:rPr>
              <a:t>medidas preventivas: </a:t>
            </a:r>
            <a:r>
              <a:rPr lang="es-HN" sz="2200" dirty="0">
                <a:effectLst/>
              </a:rPr>
              <a:t>autenticación de usuarios, el control de accesos a los recursos, el cifrado de datos sensibles, la formación de los usuarios.</a:t>
            </a:r>
          </a:p>
          <a:p>
            <a:r>
              <a:rPr lang="es-HN" sz="2200" b="1" dirty="0">
                <a:effectLst/>
              </a:rPr>
              <a:t>Medidas </a:t>
            </a:r>
            <a:r>
              <a:rPr lang="es-HN" sz="2200" b="1" dirty="0" err="1">
                <a:effectLst/>
              </a:rPr>
              <a:t>detectivas</a:t>
            </a:r>
            <a:r>
              <a:rPr lang="es-HN" sz="2200" b="1" dirty="0">
                <a:effectLst/>
              </a:rPr>
              <a:t>:</a:t>
            </a:r>
            <a:r>
              <a:rPr lang="es-HN" sz="2200" dirty="0">
                <a:effectLst/>
              </a:rPr>
              <a:t> sistemas de detección de intrusiones (IDS) o las herramientas y procedimientos para el análisis de los logs (registro de actividad de los equipos)</a:t>
            </a:r>
          </a:p>
          <a:p>
            <a:r>
              <a:rPr lang="es-HN" sz="2200" b="1" dirty="0">
                <a:effectLst/>
              </a:rPr>
              <a:t>Medidas correctivas: </a:t>
            </a:r>
            <a:r>
              <a:rPr lang="es-HN" sz="2200" dirty="0">
                <a:effectLst/>
              </a:rPr>
              <a:t>las copias de seguridad, el plan de respuesta a incidentes</a:t>
            </a:r>
          </a:p>
          <a:p>
            <a:r>
              <a:rPr lang="es-HN" sz="2200" b="1" dirty="0">
                <a:effectLst/>
              </a:rPr>
              <a:t>Defensas físicas: </a:t>
            </a:r>
            <a:r>
              <a:rPr lang="es-HN" sz="2200" dirty="0">
                <a:effectLst/>
              </a:rPr>
              <a:t>Medidas que implican el control de acceso físico a los recursos y de las condiciones ambientales en que tienen que ser utilizadas (temperatura, humedad, suministro eléctrico, interferencias)</a:t>
            </a:r>
          </a:p>
          <a:p>
            <a:r>
              <a:rPr lang="es-HN" sz="2200" b="1" dirty="0">
                <a:effectLst/>
              </a:rPr>
              <a:t>Defensas lógicas: </a:t>
            </a:r>
            <a:r>
              <a:rPr lang="es-HN" sz="2200" dirty="0">
                <a:effectLst/>
              </a:rPr>
              <a:t>se encuentran relacionadas a autenticación de usuarios, control de acceso a los ficheros, cifrado de los datos sensibles.</a:t>
            </a:r>
          </a:p>
        </p:txBody>
      </p:sp>
    </p:spTree>
    <p:extLst>
      <p:ext uri="{BB962C8B-B14F-4D97-AF65-F5344CB8AC3E}">
        <p14:creationId xmlns:p14="http://schemas.microsoft.com/office/powerpoint/2010/main" val="7067450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B7193F-AF93-406F-9D34-0775A763D603}"/>
              </a:ext>
            </a:extLst>
          </p:cNvPr>
          <p:cNvSpPr>
            <a:spLocks noGrp="1"/>
          </p:cNvSpPr>
          <p:nvPr>
            <p:ph type="title"/>
          </p:nvPr>
        </p:nvSpPr>
        <p:spPr>
          <a:xfrm>
            <a:off x="919119" y="263550"/>
            <a:ext cx="10353761" cy="980271"/>
          </a:xfrm>
        </p:spPr>
        <p:txBody>
          <a:bodyPr/>
          <a:lstStyle/>
          <a:p>
            <a:r>
              <a:rPr lang="es-HN" dirty="0"/>
              <a:t>Nivel de riesgo residual</a:t>
            </a:r>
          </a:p>
        </p:txBody>
      </p:sp>
      <p:sp>
        <p:nvSpPr>
          <p:cNvPr id="3" name="Marcador de contenido 2">
            <a:extLst>
              <a:ext uri="{FF2B5EF4-FFF2-40B4-BE49-F238E27FC236}">
                <a16:creationId xmlns:a16="http://schemas.microsoft.com/office/drawing/2014/main" id="{DC07CD54-1A18-4A3F-B1D4-A24D4376B014}"/>
              </a:ext>
            </a:extLst>
          </p:cNvPr>
          <p:cNvSpPr>
            <a:spLocks noGrp="1"/>
          </p:cNvSpPr>
          <p:nvPr>
            <p:ph idx="1"/>
          </p:nvPr>
        </p:nvSpPr>
        <p:spPr>
          <a:xfrm>
            <a:off x="315131" y="1514963"/>
            <a:ext cx="5780868" cy="5079487"/>
          </a:xfrm>
        </p:spPr>
        <p:txBody>
          <a:bodyPr>
            <a:normAutofit/>
          </a:bodyPr>
          <a:lstStyle/>
          <a:p>
            <a:pPr algn="just"/>
            <a:r>
              <a:rPr lang="es-HN" sz="2200" dirty="0"/>
              <a:t>Se obtiene tras un nuevo proceso de evaluación de riesgos teniendo en cuenta que los recursos ya se encuentran protegidos por las medidas de seguridad seleccionadas</a:t>
            </a:r>
          </a:p>
          <a:p>
            <a:pPr algn="just"/>
            <a:r>
              <a:rPr lang="es-HN" sz="2200" dirty="0"/>
              <a:t>Representa el nivel de riesgo que la organización estaría dispuesta a aceptar , teniendo en cuenta que no resultaría beneficioso reducirlo aun mas debido al esfuerzo técnico y económico que ello conllevaría.</a:t>
            </a:r>
          </a:p>
        </p:txBody>
      </p:sp>
      <p:pic>
        <p:nvPicPr>
          <p:cNvPr id="5" name="Imagen 4">
            <a:extLst>
              <a:ext uri="{FF2B5EF4-FFF2-40B4-BE49-F238E27FC236}">
                <a16:creationId xmlns:a16="http://schemas.microsoft.com/office/drawing/2014/main" id="{B58E07EC-C1F1-45DC-8670-6D82F61D719A}"/>
              </a:ext>
            </a:extLst>
          </p:cNvPr>
          <p:cNvPicPr>
            <a:picLocks noChangeAspect="1"/>
          </p:cNvPicPr>
          <p:nvPr/>
        </p:nvPicPr>
        <p:blipFill rotWithShape="1">
          <a:blip r:embed="rId3">
            <a:extLst>
              <a:ext uri="{28A0092B-C50C-407E-A947-70E740481C1C}">
                <a14:useLocalDpi xmlns:a14="http://schemas.microsoft.com/office/drawing/2010/main" val="0"/>
              </a:ext>
            </a:extLst>
          </a:blip>
          <a:srcRect l="18559" t="23495" r="22585" b="9681"/>
          <a:stretch/>
        </p:blipFill>
        <p:spPr>
          <a:xfrm>
            <a:off x="6276813" y="1972078"/>
            <a:ext cx="5755785" cy="3518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70563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8D0EA9-1404-43ED-836F-59F6E0836487}"/>
              </a:ext>
            </a:extLst>
          </p:cNvPr>
          <p:cNvSpPr>
            <a:spLocks noGrp="1"/>
          </p:cNvSpPr>
          <p:nvPr>
            <p:ph type="title"/>
          </p:nvPr>
        </p:nvSpPr>
        <p:spPr>
          <a:xfrm>
            <a:off x="919119" y="346129"/>
            <a:ext cx="10353761" cy="1326321"/>
          </a:xfrm>
        </p:spPr>
        <p:txBody>
          <a:bodyPr>
            <a:normAutofit/>
          </a:bodyPr>
          <a:lstStyle/>
          <a:p>
            <a:r>
              <a:rPr lang="es-HN" sz="1800" dirty="0"/>
              <a:t>Todo lo anterior se resume en este diagrama: </a:t>
            </a:r>
            <a:br>
              <a:rPr lang="es-HN" dirty="0"/>
            </a:br>
            <a:r>
              <a:rPr lang="es-HN" dirty="0">
                <a:solidFill>
                  <a:schemeClr val="bg2">
                    <a:lumMod val="40000"/>
                    <a:lumOff val="60000"/>
                  </a:schemeClr>
                </a:solidFill>
              </a:rPr>
              <a:t>Proceso de evaluación y gestión de riesgos</a:t>
            </a:r>
          </a:p>
        </p:txBody>
      </p:sp>
      <p:pic>
        <p:nvPicPr>
          <p:cNvPr id="5" name="Imagen 4">
            <a:extLst>
              <a:ext uri="{FF2B5EF4-FFF2-40B4-BE49-F238E27FC236}">
                <a16:creationId xmlns:a16="http://schemas.microsoft.com/office/drawing/2014/main" id="{7870245E-BCA2-4DE5-939F-9929F98BF7AD}"/>
              </a:ext>
            </a:extLst>
          </p:cNvPr>
          <p:cNvPicPr>
            <a:picLocks noChangeAspect="1"/>
          </p:cNvPicPr>
          <p:nvPr/>
        </p:nvPicPr>
        <p:blipFill rotWithShape="1">
          <a:blip r:embed="rId2">
            <a:extLst>
              <a:ext uri="{28A0092B-C50C-407E-A947-70E740481C1C}">
                <a14:useLocalDpi xmlns:a14="http://schemas.microsoft.com/office/drawing/2010/main" val="0"/>
              </a:ext>
            </a:extLst>
          </a:blip>
          <a:srcRect l="13093" t="33648" r="36822" b="14640"/>
          <a:stretch/>
        </p:blipFill>
        <p:spPr>
          <a:xfrm>
            <a:off x="2004445" y="1813300"/>
            <a:ext cx="8183107" cy="4548479"/>
          </a:xfrm>
          <a:prstGeom prst="rect">
            <a:avLst/>
          </a:prstGeom>
          <a:ln>
            <a:noFill/>
          </a:ln>
          <a:effectLst>
            <a:softEdge rad="112500"/>
          </a:effectLst>
        </p:spPr>
      </p:pic>
    </p:spTree>
    <p:extLst>
      <p:ext uri="{BB962C8B-B14F-4D97-AF65-F5344CB8AC3E}">
        <p14:creationId xmlns:p14="http://schemas.microsoft.com/office/powerpoint/2010/main" val="36339216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D81027-2E8A-49A1-BCEC-4F3192A991F5}"/>
              </a:ext>
            </a:extLst>
          </p:cNvPr>
          <p:cNvSpPr>
            <a:spLocks noGrp="1"/>
          </p:cNvSpPr>
          <p:nvPr>
            <p:ph type="title"/>
          </p:nvPr>
        </p:nvSpPr>
        <p:spPr>
          <a:xfrm>
            <a:off x="919119" y="268637"/>
            <a:ext cx="10353761" cy="1326321"/>
          </a:xfrm>
        </p:spPr>
        <p:txBody>
          <a:bodyPr/>
          <a:lstStyle/>
          <a:p>
            <a:r>
              <a:rPr lang="es-HN" dirty="0"/>
              <a:t>Transferencia de riesgo a terceros</a:t>
            </a:r>
          </a:p>
        </p:txBody>
      </p:sp>
      <p:sp>
        <p:nvSpPr>
          <p:cNvPr id="3" name="Marcador de contenido 2">
            <a:extLst>
              <a:ext uri="{FF2B5EF4-FFF2-40B4-BE49-F238E27FC236}">
                <a16:creationId xmlns:a16="http://schemas.microsoft.com/office/drawing/2014/main" id="{C872EC4F-FC33-479F-8C93-CAD802AB1667}"/>
              </a:ext>
            </a:extLst>
          </p:cNvPr>
          <p:cNvSpPr>
            <a:spLocks noGrp="1"/>
          </p:cNvSpPr>
          <p:nvPr>
            <p:ph idx="1"/>
          </p:nvPr>
        </p:nvSpPr>
        <p:spPr>
          <a:xfrm>
            <a:off x="495946" y="1472339"/>
            <a:ext cx="11468745" cy="5117024"/>
          </a:xfrm>
        </p:spPr>
        <p:txBody>
          <a:bodyPr>
            <a:noAutofit/>
          </a:bodyPr>
          <a:lstStyle/>
          <a:p>
            <a:pPr algn="just"/>
            <a:r>
              <a:rPr lang="es-HN" sz="2200" dirty="0"/>
              <a:t>Mediante la contratación de una </a:t>
            </a:r>
            <a:r>
              <a:rPr lang="es-HN" sz="2200" dirty="0">
                <a:solidFill>
                  <a:schemeClr val="tx2">
                    <a:lumMod val="90000"/>
                  </a:schemeClr>
                </a:solidFill>
              </a:rPr>
              <a:t>póliza de seguros especializada o bien a través  de la subcontratación de un proveedor especializado</a:t>
            </a:r>
            <a:r>
              <a:rPr lang="es-HN" sz="2200" dirty="0"/>
              <a:t> en ofrecer determinados servicios de seguridad informática.</a:t>
            </a:r>
          </a:p>
          <a:p>
            <a:pPr algn="just"/>
            <a:r>
              <a:rPr lang="es-HN" sz="2200" dirty="0"/>
              <a:t>En lo que se refiere a la contratación de un seguro frente a daños o ataques informáticos , es necesario tener en cuenta que los aseguradores suelen exigir una valoración externa del sistema de seguridad de la organización.</a:t>
            </a:r>
          </a:p>
          <a:p>
            <a:pPr algn="just"/>
            <a:r>
              <a:rPr lang="es-HN" sz="2200" dirty="0"/>
              <a:t>Y la subcontratación de un proveedor especializado , con un planteamiento similar al de la propia seguridad física de las instalaciones de la organización que hoy en día suele estar </a:t>
            </a:r>
            <a:r>
              <a:rPr lang="es-HN" sz="2200" dirty="0">
                <a:solidFill>
                  <a:schemeClr val="tx2">
                    <a:lumMod val="90000"/>
                  </a:schemeClr>
                </a:solidFill>
              </a:rPr>
              <a:t>subcontratada a una empresa especializada </a:t>
            </a:r>
            <a:r>
              <a:rPr lang="es-HN" sz="2200" dirty="0"/>
              <a:t>que se encarga del mantenimiento de las alarmas, el control de acceso del personal a las instalaciones.</a:t>
            </a:r>
          </a:p>
          <a:p>
            <a:pPr algn="just"/>
            <a:endParaRPr lang="es-HN" sz="2200" dirty="0"/>
          </a:p>
        </p:txBody>
      </p:sp>
    </p:spTree>
    <p:extLst>
      <p:ext uri="{BB962C8B-B14F-4D97-AF65-F5344CB8AC3E}">
        <p14:creationId xmlns:p14="http://schemas.microsoft.com/office/powerpoint/2010/main" val="34258290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9C2987-B945-4FCF-8AD9-57D3D8A9A220}"/>
              </a:ext>
            </a:extLst>
          </p:cNvPr>
          <p:cNvSpPr>
            <a:spLocks noGrp="1"/>
          </p:cNvSpPr>
          <p:nvPr>
            <p:ph type="title"/>
          </p:nvPr>
        </p:nvSpPr>
        <p:spPr/>
        <p:txBody>
          <a:bodyPr/>
          <a:lstStyle/>
          <a:p>
            <a:r>
              <a:rPr lang="es-HN" dirty="0"/>
              <a:t>Referencias</a:t>
            </a:r>
          </a:p>
        </p:txBody>
      </p:sp>
      <p:sp>
        <p:nvSpPr>
          <p:cNvPr id="3" name="Marcador de contenido 2">
            <a:extLst>
              <a:ext uri="{FF2B5EF4-FFF2-40B4-BE49-F238E27FC236}">
                <a16:creationId xmlns:a16="http://schemas.microsoft.com/office/drawing/2014/main" id="{17F4351C-84B7-481D-AC1E-5361B53EE010}"/>
              </a:ext>
            </a:extLst>
          </p:cNvPr>
          <p:cNvSpPr>
            <a:spLocks noGrp="1"/>
          </p:cNvSpPr>
          <p:nvPr>
            <p:ph idx="1"/>
          </p:nvPr>
        </p:nvSpPr>
        <p:spPr/>
        <p:txBody>
          <a:bodyPr>
            <a:normAutofit/>
          </a:bodyPr>
          <a:lstStyle/>
          <a:p>
            <a:r>
              <a:rPr lang="es-HN" sz="2400" dirty="0"/>
              <a:t>Álvaro Gómez Enciclopedia de la seguridad Informática 2da edición, 2011 ISBN 9788499640365</a:t>
            </a:r>
          </a:p>
        </p:txBody>
      </p:sp>
    </p:spTree>
    <p:extLst>
      <p:ext uri="{BB962C8B-B14F-4D97-AF65-F5344CB8AC3E}">
        <p14:creationId xmlns:p14="http://schemas.microsoft.com/office/powerpoint/2010/main" val="348922962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425508-DD49-4F1A-85A2-3A8EB5782DD4}"/>
              </a:ext>
            </a:extLst>
          </p:cNvPr>
          <p:cNvSpPr>
            <a:spLocks noGrp="1"/>
          </p:cNvSpPr>
          <p:nvPr>
            <p:ph type="title"/>
          </p:nvPr>
        </p:nvSpPr>
        <p:spPr/>
        <p:txBody>
          <a:bodyPr/>
          <a:lstStyle/>
          <a:p>
            <a:r>
              <a:rPr lang="es-HN" dirty="0"/>
              <a:t>Seguridad de la información </a:t>
            </a:r>
            <a:br>
              <a:rPr lang="es-HN" dirty="0"/>
            </a:br>
            <a:r>
              <a:rPr lang="es-HN" sz="2000" b="0" dirty="0">
                <a:effectLst/>
              </a:rPr>
              <a:t>según la norma </a:t>
            </a:r>
            <a:r>
              <a:rPr lang="es-HN" sz="2000" b="0" dirty="0" err="1">
                <a:effectLst/>
              </a:rPr>
              <a:t>iso</a:t>
            </a:r>
            <a:r>
              <a:rPr lang="es-HN" sz="2000" b="0" dirty="0">
                <a:effectLst/>
              </a:rPr>
              <a:t>/</a:t>
            </a:r>
            <a:r>
              <a:rPr lang="es-HN" sz="2000" b="0" dirty="0" err="1">
                <a:effectLst/>
              </a:rPr>
              <a:t>tec</a:t>
            </a:r>
            <a:r>
              <a:rPr lang="es-HN" sz="2000" b="0" dirty="0">
                <a:effectLst/>
              </a:rPr>
              <a:t> 17799</a:t>
            </a:r>
          </a:p>
        </p:txBody>
      </p:sp>
      <p:pic>
        <p:nvPicPr>
          <p:cNvPr id="5" name="Imagen 4">
            <a:extLst>
              <a:ext uri="{FF2B5EF4-FFF2-40B4-BE49-F238E27FC236}">
                <a16:creationId xmlns:a16="http://schemas.microsoft.com/office/drawing/2014/main" id="{91435FE6-70B1-4B08-AF36-A2145B04CC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334" y="2127534"/>
            <a:ext cx="7937331" cy="45037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38504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F8BCCF-4820-4791-9758-8B9606540764}"/>
              </a:ext>
            </a:extLst>
          </p:cNvPr>
          <p:cNvSpPr>
            <a:spLocks noGrp="1"/>
          </p:cNvSpPr>
          <p:nvPr>
            <p:ph type="title"/>
          </p:nvPr>
        </p:nvSpPr>
        <p:spPr>
          <a:xfrm>
            <a:off x="1019813" y="384313"/>
            <a:ext cx="10353761" cy="1326321"/>
          </a:xfrm>
        </p:spPr>
        <p:txBody>
          <a:bodyPr/>
          <a:lstStyle/>
          <a:p>
            <a:r>
              <a:rPr lang="es-HN" dirty="0"/>
              <a:t>Factores a tener en cuenta en la seguridad de un sistema informático</a:t>
            </a:r>
          </a:p>
        </p:txBody>
      </p:sp>
      <p:sp>
        <p:nvSpPr>
          <p:cNvPr id="3" name="Marcador de contenido 2">
            <a:extLst>
              <a:ext uri="{FF2B5EF4-FFF2-40B4-BE49-F238E27FC236}">
                <a16:creationId xmlns:a16="http://schemas.microsoft.com/office/drawing/2014/main" id="{243CFDFF-4443-4419-B68C-4A0050C5E9C7}"/>
              </a:ext>
            </a:extLst>
          </p:cNvPr>
          <p:cNvSpPr>
            <a:spLocks noGrp="1"/>
          </p:cNvSpPr>
          <p:nvPr>
            <p:ph idx="1"/>
          </p:nvPr>
        </p:nvSpPr>
        <p:spPr>
          <a:xfrm>
            <a:off x="913795" y="2096063"/>
            <a:ext cx="10353762" cy="4556527"/>
          </a:xfrm>
        </p:spPr>
        <p:txBody>
          <a:bodyPr>
            <a:normAutofit/>
          </a:bodyPr>
          <a:lstStyle/>
          <a:p>
            <a:pPr algn="just"/>
            <a:r>
              <a:rPr lang="es-HN" sz="2200" dirty="0"/>
              <a:t>La sensibilización de los directivos y responsables de la organización, que deben ser Conscientes de la necesidad de destinar recursos a esta función.</a:t>
            </a:r>
          </a:p>
          <a:p>
            <a:pPr algn="just"/>
            <a:r>
              <a:rPr lang="es-HN" sz="2200" dirty="0"/>
              <a:t>Los conocimientos, capacidades e implicación de los responsables del sistema informático: dominio de la tecnología utilizada en el sistema informático y conocimiento sobre las posibles amenazas y los tipos de ataques.</a:t>
            </a:r>
          </a:p>
          <a:p>
            <a:pPr algn="just"/>
            <a:r>
              <a:rPr lang="es-HN" sz="2200" dirty="0"/>
              <a:t>La mentalización, formación y asunción de responsabilidades de todos los usuarios del sistema.</a:t>
            </a:r>
          </a:p>
          <a:p>
            <a:pPr algn="just"/>
            <a:r>
              <a:rPr lang="es-HN" sz="2200" dirty="0"/>
              <a:t>La correcta instalación, configuración y mantenimiento de los equipos.</a:t>
            </a:r>
          </a:p>
        </p:txBody>
      </p:sp>
    </p:spTree>
    <p:extLst>
      <p:ext uri="{BB962C8B-B14F-4D97-AF65-F5344CB8AC3E}">
        <p14:creationId xmlns:p14="http://schemas.microsoft.com/office/powerpoint/2010/main" val="255204083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F8BCCF-4820-4791-9758-8B9606540764}"/>
              </a:ext>
            </a:extLst>
          </p:cNvPr>
          <p:cNvSpPr>
            <a:spLocks noGrp="1"/>
          </p:cNvSpPr>
          <p:nvPr>
            <p:ph type="title"/>
          </p:nvPr>
        </p:nvSpPr>
        <p:spPr>
          <a:xfrm>
            <a:off x="1019813" y="384313"/>
            <a:ext cx="10353761" cy="1326321"/>
          </a:xfrm>
        </p:spPr>
        <p:txBody>
          <a:bodyPr/>
          <a:lstStyle/>
          <a:p>
            <a:r>
              <a:rPr lang="es-HN" dirty="0"/>
              <a:t>Factores a tener en cuenta en la seguridad de un sistema informático</a:t>
            </a:r>
          </a:p>
        </p:txBody>
      </p:sp>
      <p:sp>
        <p:nvSpPr>
          <p:cNvPr id="3" name="Marcador de contenido 2">
            <a:extLst>
              <a:ext uri="{FF2B5EF4-FFF2-40B4-BE49-F238E27FC236}">
                <a16:creationId xmlns:a16="http://schemas.microsoft.com/office/drawing/2014/main" id="{243CFDFF-4443-4419-B68C-4A0050C5E9C7}"/>
              </a:ext>
            </a:extLst>
          </p:cNvPr>
          <p:cNvSpPr>
            <a:spLocks noGrp="1"/>
          </p:cNvSpPr>
          <p:nvPr>
            <p:ph idx="1"/>
          </p:nvPr>
        </p:nvSpPr>
        <p:spPr>
          <a:xfrm>
            <a:off x="913795" y="2096063"/>
            <a:ext cx="10353762" cy="4556527"/>
          </a:xfrm>
        </p:spPr>
        <p:txBody>
          <a:bodyPr>
            <a:normAutofit/>
          </a:bodyPr>
          <a:lstStyle/>
          <a:p>
            <a:pPr algn="just"/>
            <a:r>
              <a:rPr lang="es-HN" sz="2200" dirty="0"/>
              <a:t>La limitación en la asignación de los permisos y privilegios de los usuarios</a:t>
            </a:r>
          </a:p>
          <a:p>
            <a:pPr algn="just"/>
            <a:r>
              <a:rPr lang="es-HN" sz="2200" dirty="0"/>
              <a:t>El soporte de los fabricantes de hardware y software, con la publicación de parches y actualizaciones de sus productos que permitan corregir los fallos y problemas relacionados con la seguridad.</a:t>
            </a:r>
          </a:p>
          <a:p>
            <a:pPr algn="just"/>
            <a:r>
              <a:rPr lang="es-HN" sz="2200" dirty="0"/>
              <a:t>Contemplar no solo la seguridad frente a las amenazas del exterior, sino también las amenazas procedentes del interior de la organización , aplicando además el principio de “Defensa en profundidad”.</a:t>
            </a:r>
          </a:p>
          <a:p>
            <a:pPr algn="just"/>
            <a:r>
              <a:rPr lang="es-HN" sz="2200" dirty="0"/>
              <a:t>La adaptación de los objetivos de seguridad y de las actividades a realizar a las necesidades reales de la organización</a:t>
            </a:r>
          </a:p>
        </p:txBody>
      </p:sp>
    </p:spTree>
    <p:extLst>
      <p:ext uri="{BB962C8B-B14F-4D97-AF65-F5344CB8AC3E}">
        <p14:creationId xmlns:p14="http://schemas.microsoft.com/office/powerpoint/2010/main" val="21706469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0A6C0A-3C5F-4DA5-8C05-64424B51DB2B}"/>
              </a:ext>
            </a:extLst>
          </p:cNvPr>
          <p:cNvSpPr>
            <a:spLocks noGrp="1"/>
          </p:cNvSpPr>
          <p:nvPr>
            <p:ph type="title"/>
          </p:nvPr>
        </p:nvSpPr>
        <p:spPr>
          <a:xfrm>
            <a:off x="450377" y="204716"/>
            <a:ext cx="10817179" cy="1201003"/>
          </a:xfrm>
        </p:spPr>
        <p:txBody>
          <a:bodyPr/>
          <a:lstStyle/>
          <a:p>
            <a:r>
              <a:rPr lang="es-HN" dirty="0"/>
              <a:t>Objetivos de la seguridad Informática</a:t>
            </a:r>
          </a:p>
        </p:txBody>
      </p:sp>
      <p:sp>
        <p:nvSpPr>
          <p:cNvPr id="3" name="Marcador de contenido 2">
            <a:extLst>
              <a:ext uri="{FF2B5EF4-FFF2-40B4-BE49-F238E27FC236}">
                <a16:creationId xmlns:a16="http://schemas.microsoft.com/office/drawing/2014/main" id="{73CEFEBD-42C6-4660-97A9-31F1AF7D5C52}"/>
              </a:ext>
            </a:extLst>
          </p:cNvPr>
          <p:cNvSpPr>
            <a:spLocks noGrp="1"/>
          </p:cNvSpPr>
          <p:nvPr>
            <p:ph idx="1"/>
          </p:nvPr>
        </p:nvSpPr>
        <p:spPr>
          <a:xfrm>
            <a:off x="450377" y="1569492"/>
            <a:ext cx="6332561" cy="4954137"/>
          </a:xfrm>
        </p:spPr>
        <p:txBody>
          <a:bodyPr>
            <a:noAutofit/>
          </a:bodyPr>
          <a:lstStyle/>
          <a:p>
            <a:pPr algn="just"/>
            <a:r>
              <a:rPr lang="es-HN" sz="2200" dirty="0"/>
              <a:t>Minimizar y gestionar los riesgos y detectar los posibles problemas y amenazas a la seguridad.</a:t>
            </a:r>
          </a:p>
          <a:p>
            <a:pPr algn="just"/>
            <a:r>
              <a:rPr lang="es-HN" sz="2200" dirty="0"/>
              <a:t>Garantizar la adecuada utilización de los recursos y de las aplicaciones del sistema.</a:t>
            </a:r>
          </a:p>
          <a:p>
            <a:pPr algn="just"/>
            <a:r>
              <a:rPr lang="es-HN" sz="2200" dirty="0"/>
              <a:t>Limitar las perdidas y conseguir la adecuada recuperación del sistema en caso de un incidente de seguridad.</a:t>
            </a:r>
          </a:p>
          <a:p>
            <a:pPr algn="just"/>
            <a:r>
              <a:rPr lang="es-HN" sz="2200" dirty="0"/>
              <a:t>Cumplir con el marco legal y con los requisitos impuestos por los clientes en sus contratos.</a:t>
            </a:r>
          </a:p>
          <a:p>
            <a:pPr algn="just"/>
            <a:endParaRPr lang="es-HN" sz="2200" dirty="0"/>
          </a:p>
          <a:p>
            <a:pPr algn="just"/>
            <a:endParaRPr lang="es-HN" sz="2200" dirty="0"/>
          </a:p>
        </p:txBody>
      </p:sp>
      <p:pic>
        <p:nvPicPr>
          <p:cNvPr id="5" name="Imagen 4">
            <a:extLst>
              <a:ext uri="{FF2B5EF4-FFF2-40B4-BE49-F238E27FC236}">
                <a16:creationId xmlns:a16="http://schemas.microsoft.com/office/drawing/2014/main" id="{E9E685A2-E383-48BC-BD9B-E055CB96A473}"/>
              </a:ext>
            </a:extLst>
          </p:cNvPr>
          <p:cNvPicPr>
            <a:picLocks noChangeAspect="1"/>
          </p:cNvPicPr>
          <p:nvPr/>
        </p:nvPicPr>
        <p:blipFill rotWithShape="1">
          <a:blip r:embed="rId2">
            <a:extLst>
              <a:ext uri="{28A0092B-C50C-407E-A947-70E740481C1C}">
                <a14:useLocalDpi xmlns:a14="http://schemas.microsoft.com/office/drawing/2010/main" val="0"/>
              </a:ext>
            </a:extLst>
          </a:blip>
          <a:srcRect l="11956" r="10727"/>
          <a:stretch/>
        </p:blipFill>
        <p:spPr>
          <a:xfrm>
            <a:off x="7601803" y="1595966"/>
            <a:ext cx="4276299" cy="36660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096227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F0E995-698B-4C08-AC4D-88D1A7C67BA9}"/>
              </a:ext>
            </a:extLst>
          </p:cNvPr>
          <p:cNvSpPr>
            <a:spLocks noGrp="1"/>
          </p:cNvSpPr>
          <p:nvPr>
            <p:ph type="title"/>
          </p:nvPr>
        </p:nvSpPr>
        <p:spPr>
          <a:xfrm>
            <a:off x="913794" y="271806"/>
            <a:ext cx="10353761" cy="1326321"/>
          </a:xfrm>
        </p:spPr>
        <p:txBody>
          <a:bodyPr/>
          <a:lstStyle/>
          <a:p>
            <a:r>
              <a:rPr lang="es-HN" dirty="0"/>
              <a:t>Planos de actuación en la seguridad informática</a:t>
            </a:r>
          </a:p>
        </p:txBody>
      </p:sp>
      <p:pic>
        <p:nvPicPr>
          <p:cNvPr id="5" name="Imagen 4">
            <a:extLst>
              <a:ext uri="{FF2B5EF4-FFF2-40B4-BE49-F238E27FC236}">
                <a16:creationId xmlns:a16="http://schemas.microsoft.com/office/drawing/2014/main" id="{F3F47D9C-4C63-434A-BEB5-15F3FC95451E}"/>
              </a:ext>
            </a:extLst>
          </p:cNvPr>
          <p:cNvPicPr>
            <a:picLocks noChangeAspect="1"/>
          </p:cNvPicPr>
          <p:nvPr/>
        </p:nvPicPr>
        <p:blipFill rotWithShape="1">
          <a:blip r:embed="rId3">
            <a:extLst>
              <a:ext uri="{28A0092B-C50C-407E-A947-70E740481C1C}">
                <a14:useLocalDpi xmlns:a14="http://schemas.microsoft.com/office/drawing/2010/main" val="0"/>
              </a:ext>
            </a:extLst>
          </a:blip>
          <a:srcRect l="27761" t="27252" r="31268" b="12832"/>
          <a:stretch/>
        </p:blipFill>
        <p:spPr>
          <a:xfrm>
            <a:off x="3163230" y="1746913"/>
            <a:ext cx="5854890" cy="48893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348779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C5C28-F54E-4064-BA5E-1EABFC8C7C34}"/>
              </a:ext>
            </a:extLst>
          </p:cNvPr>
          <p:cNvSpPr>
            <a:spLocks noGrp="1"/>
          </p:cNvSpPr>
          <p:nvPr>
            <p:ph type="title"/>
          </p:nvPr>
        </p:nvSpPr>
        <p:spPr>
          <a:xfrm>
            <a:off x="122830" y="200167"/>
            <a:ext cx="11737074" cy="866633"/>
          </a:xfrm>
        </p:spPr>
        <p:txBody>
          <a:bodyPr/>
          <a:lstStyle/>
          <a:p>
            <a:r>
              <a:rPr lang="es-HN" dirty="0"/>
              <a:t>Servicios de seguridad de la información</a:t>
            </a:r>
          </a:p>
        </p:txBody>
      </p:sp>
      <p:sp>
        <p:nvSpPr>
          <p:cNvPr id="5" name="Marcador de contenido 4">
            <a:extLst>
              <a:ext uri="{FF2B5EF4-FFF2-40B4-BE49-F238E27FC236}">
                <a16:creationId xmlns:a16="http://schemas.microsoft.com/office/drawing/2014/main" id="{244DDD11-594A-4DA8-960E-6F18A9EE1C9D}"/>
              </a:ext>
            </a:extLst>
          </p:cNvPr>
          <p:cNvSpPr>
            <a:spLocks noGrp="1"/>
          </p:cNvSpPr>
          <p:nvPr>
            <p:ph idx="1"/>
          </p:nvPr>
        </p:nvSpPr>
        <p:spPr>
          <a:xfrm>
            <a:off x="681783" y="1115127"/>
            <a:ext cx="11287304" cy="5422151"/>
          </a:xfrm>
        </p:spPr>
        <p:txBody>
          <a:bodyPr numCol="2">
            <a:noAutofit/>
          </a:bodyPr>
          <a:lstStyle/>
          <a:p>
            <a:pPr lvl="0"/>
            <a:r>
              <a:rPr lang="es-HN" sz="2300" dirty="0"/>
              <a:t>Confidencialidad</a:t>
            </a:r>
          </a:p>
          <a:p>
            <a:pPr lvl="0"/>
            <a:r>
              <a:rPr lang="es-HN" sz="2300" dirty="0"/>
              <a:t>Autenticación</a:t>
            </a:r>
          </a:p>
          <a:p>
            <a:pPr lvl="0"/>
            <a:r>
              <a:rPr lang="es-HN" sz="2300" dirty="0"/>
              <a:t>Integridad</a:t>
            </a:r>
          </a:p>
          <a:p>
            <a:pPr lvl="0"/>
            <a:r>
              <a:rPr lang="es-HN" sz="2300" dirty="0"/>
              <a:t>No repudiación</a:t>
            </a:r>
          </a:p>
          <a:p>
            <a:pPr lvl="0"/>
            <a:r>
              <a:rPr lang="es-HN" sz="2300" dirty="0"/>
              <a:t>Disponibilidad</a:t>
            </a:r>
          </a:p>
          <a:p>
            <a:pPr lvl="0"/>
            <a:r>
              <a:rPr lang="es-HN" sz="2300" dirty="0"/>
              <a:t>Autorización (control de acceso a equipos y servicios)</a:t>
            </a:r>
          </a:p>
          <a:p>
            <a:pPr lvl="0"/>
            <a:r>
              <a:rPr lang="es-HN" sz="2300" dirty="0"/>
              <a:t>Auditabilidad</a:t>
            </a:r>
          </a:p>
          <a:p>
            <a:pPr lvl="0"/>
            <a:r>
              <a:rPr lang="es-HN" sz="2300" dirty="0"/>
              <a:t>Reclamación  de origen</a:t>
            </a:r>
          </a:p>
          <a:p>
            <a:pPr lvl="0"/>
            <a:r>
              <a:rPr lang="es-HN" sz="2300" dirty="0"/>
              <a:t>Reclamación de propiedad</a:t>
            </a:r>
          </a:p>
          <a:p>
            <a:pPr lvl="0"/>
            <a:r>
              <a:rPr lang="es-HN" sz="2300" dirty="0"/>
              <a:t>Anonimato en el uso de los servicios</a:t>
            </a:r>
          </a:p>
          <a:p>
            <a:pPr lvl="0"/>
            <a:r>
              <a:rPr lang="es-HN" sz="2300" dirty="0"/>
              <a:t>Protección a la replica </a:t>
            </a:r>
          </a:p>
          <a:p>
            <a:pPr lvl="0"/>
            <a:r>
              <a:rPr lang="es-HN" sz="2300" dirty="0"/>
              <a:t>Confirmación de la prestación de un servicio  la realización de una transacción </a:t>
            </a:r>
          </a:p>
          <a:p>
            <a:pPr lvl="0"/>
            <a:r>
              <a:rPr lang="es-HN" sz="2300" dirty="0"/>
              <a:t>Referencia temporal  (certificación de fechas)</a:t>
            </a:r>
          </a:p>
          <a:p>
            <a:pPr lvl="0"/>
            <a:r>
              <a:rPr lang="es-HN" sz="2300" dirty="0"/>
              <a:t>Certificación mediante terceros de confianza</a:t>
            </a:r>
          </a:p>
        </p:txBody>
      </p:sp>
    </p:spTree>
    <p:extLst>
      <p:ext uri="{BB962C8B-B14F-4D97-AF65-F5344CB8AC3E}">
        <p14:creationId xmlns:p14="http://schemas.microsoft.com/office/powerpoint/2010/main" val="15152097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TM04033921[[fn=Damasco]]</Template>
  <TotalTime>1279</TotalTime>
  <Words>3662</Words>
  <Application>Microsoft Office PowerPoint</Application>
  <PresentationFormat>Panorámica</PresentationFormat>
  <Paragraphs>253</Paragraphs>
  <Slides>34</Slides>
  <Notes>20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34</vt:i4>
      </vt:variant>
    </vt:vector>
  </HeadingPairs>
  <TitlesOfParts>
    <vt:vector size="40" baseType="lpstr">
      <vt:lpstr>Arial</vt:lpstr>
      <vt:lpstr>Bookman Old Style</vt:lpstr>
      <vt:lpstr>Calibri</vt:lpstr>
      <vt:lpstr>Rockwell</vt:lpstr>
      <vt:lpstr>Times New Roman</vt:lpstr>
      <vt:lpstr>Damask</vt:lpstr>
      <vt:lpstr>Capitulo 1. Introducción a la seguridad informática.</vt:lpstr>
      <vt:lpstr>Presentación de PowerPoint</vt:lpstr>
      <vt:lpstr>Aspectos de la seguridad informática:</vt:lpstr>
      <vt:lpstr>Seguridad de la información  según la norma iso/tec 17799</vt:lpstr>
      <vt:lpstr>Factores a tener en cuenta en la seguridad de un sistema informático</vt:lpstr>
      <vt:lpstr>Factores a tener en cuenta en la seguridad de un sistema informático</vt:lpstr>
      <vt:lpstr>Objetivos de la seguridad Informática</vt:lpstr>
      <vt:lpstr>Planos de actuación en la seguridad informática</vt:lpstr>
      <vt:lpstr>Servicios de seguridad de la información</vt:lpstr>
      <vt:lpstr>Técnicas y mecanismos de seguridad</vt:lpstr>
      <vt:lpstr>Técnicas y mecanismos de seguridad</vt:lpstr>
      <vt:lpstr>Consecuencias de la falta de seguridad</vt:lpstr>
      <vt:lpstr>Principio de “defensa en profundidad”</vt:lpstr>
      <vt:lpstr>Gestión de la seguridad de la información</vt:lpstr>
      <vt:lpstr>Políticas de gestión de la seguridad de la información</vt:lpstr>
      <vt:lpstr>Etapas o niveles de madurez en la Gestión de la seguridad de la información </vt:lpstr>
      <vt:lpstr>Niveles de madurez la Gestión de la seguridad de la información </vt:lpstr>
      <vt:lpstr>Etapas o faces para la implantación de un SGSI</vt:lpstr>
      <vt:lpstr>Análisis y gestión de riesgos en un sistema informático</vt:lpstr>
      <vt:lpstr>Recursos del sistema</vt:lpstr>
      <vt:lpstr>Amenazas</vt:lpstr>
      <vt:lpstr>Vulnerabilidades</vt:lpstr>
      <vt:lpstr>Incidentes de seguridad</vt:lpstr>
      <vt:lpstr>Impactos</vt:lpstr>
      <vt:lpstr>Riesgos</vt:lpstr>
      <vt:lpstr>Metodología Magerit</vt:lpstr>
      <vt:lpstr>Ejemplo de Evaluación de riesgo:</vt:lpstr>
      <vt:lpstr>Tabla para la evaluación de riesgos</vt:lpstr>
      <vt:lpstr>Defensas, salvaguardas o medidas de seguridad</vt:lpstr>
      <vt:lpstr>Ejemplos:</vt:lpstr>
      <vt:lpstr>Nivel de riesgo residual</vt:lpstr>
      <vt:lpstr>Todo lo anterior se resume en este diagrama:  Proceso de evaluación y gestión de riesgos</vt:lpstr>
      <vt:lpstr>Transferencia de riesgo a terceros</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 la seguridad informática.</dc:title>
  <dc:creator>Blanca</dc:creator>
  <cp:lastModifiedBy>Blanca</cp:lastModifiedBy>
  <cp:revision>21</cp:revision>
  <dcterms:created xsi:type="dcterms:W3CDTF">2021-09-11T21:23:37Z</dcterms:created>
  <dcterms:modified xsi:type="dcterms:W3CDTF">2021-09-20T19:59:48Z</dcterms:modified>
</cp:coreProperties>
</file>